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7010400" cy="9296400"/>
  <p:embeddedFontLst>
    <p:embeddedFont>
      <p:font typeface="Bebas Neue" panose="020B0604020202020204" charset="0"/>
      <p:regular r:id="rId16"/>
    </p:embeddedFont>
    <p:embeddedFont>
      <p:font typeface="Calibri" panose="020F0502020204030204" pitchFamily="34" charset="0"/>
      <p:regular r:id="rId17"/>
      <p:bold r:id="rId18"/>
      <p:italic r:id="rId19"/>
      <p:boldItalic r:id="rId20"/>
    </p:embeddedFont>
    <p:embeddedFont>
      <p:font typeface="Caveat" panose="020B0604020202020204" charset="0"/>
      <p:regular r:id="rId21"/>
      <p:bold r:id="rId22"/>
    </p:embeddedFont>
    <p:embeddedFont>
      <p:font typeface="Chonburi" panose="020B0604020202020204" charset="-34"/>
      <p:regular r:id="rId23"/>
    </p:embeddedFont>
    <p:embeddedFont>
      <p:font typeface="Georgia" panose="02040502050405020303" pitchFamily="18" charset="0"/>
      <p:regular r:id="rId24"/>
      <p:bold r:id="rId25"/>
      <p:italic r:id="rId26"/>
      <p:boldItalic r:id="rId27"/>
    </p:embeddedFont>
    <p:embeddedFont>
      <p:font typeface="Roboto" panose="020B0604020202020204" charset="0"/>
      <p:regular r:id="rId28"/>
      <p:bold r:id="rId29"/>
      <p:italic r:id="rId30"/>
      <p:boldItalic r:id="rId31"/>
    </p:embeddedFont>
    <p:embeddedFont>
      <p:font typeface="Roboto Light" panose="020B0604020202020204" charset="0"/>
      <p:regular r:id="rId32"/>
      <p:bold r:id="rId33"/>
      <p:italic r:id="rId34"/>
      <p:boldItalic r:id="rId35"/>
    </p:embeddedFont>
    <p:embeddedFont>
      <p:font typeface="Roboto Medium" panose="020B0604020202020204" charset="0"/>
      <p:regular r:id="rId36"/>
      <p:bold r:id="rId37"/>
      <p:italic r:id="rId38"/>
      <p:boldItalic r:id="rId39"/>
    </p:embeddedFont>
    <p:embeddedFont>
      <p:font typeface="Roboto Thin" panose="020B0604020202020204" charset="0"/>
      <p:regular r:id="rId40"/>
      <p:bold r:id="rId41"/>
      <p:italic r:id="rId42"/>
      <p:boldItalic r:id="rId43"/>
    </p:embeddedFont>
    <p:embeddedFont>
      <p:font typeface="Yanone Kaffeesatz Medium"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rW8ec/H5Arv/24Qcx2mpB1L6w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font" Target="fonts/font30.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customschemas.google.com/relationships/presentationmetadata" Target="metadata"/><Relationship Id="rId20" Type="http://schemas.openxmlformats.org/officeDocument/2006/relationships/font" Target="fonts/font5.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475"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0"/>
            <a:ext cx="3038475"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6"/>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6"/>
            <a:ext cx="3038475"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29676"/>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86b3bb195f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286b3bb195f_0_23:notes"/>
          <p:cNvSpPr txBox="1">
            <a:spLocks noGrp="1"/>
          </p:cNvSpPr>
          <p:nvPr>
            <p:ph type="body" idx="1"/>
          </p:nvPr>
        </p:nvSpPr>
        <p:spPr>
          <a:xfrm>
            <a:off x="701675" y="4416426"/>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86b3bb195f_0_23:notes"/>
          <p:cNvSpPr txBox="1">
            <a:spLocks noGrp="1"/>
          </p:cNvSpPr>
          <p:nvPr>
            <p:ph type="sldNum" idx="12"/>
          </p:nvPr>
        </p:nvSpPr>
        <p:spPr>
          <a:xfrm>
            <a:off x="3970339" y="8829676"/>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p:nvPr/>
        </p:nvSpPr>
        <p:spPr>
          <a:xfrm>
            <a:off x="3970341" y="8829676"/>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191" name="Google Shape;191;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11:notes"/>
          <p:cNvSpPr txBox="1">
            <a:spLocks noGrp="1"/>
          </p:cNvSpPr>
          <p:nvPr>
            <p:ph type="body" idx="1"/>
          </p:nvPr>
        </p:nvSpPr>
        <p:spPr>
          <a:xfrm>
            <a:off x="701676" y="4416426"/>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db8f59238_0_15: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edb8f59238_0_15:notes"/>
          <p:cNvSpPr txBox="1">
            <a:spLocks noGrp="1"/>
          </p:cNvSpPr>
          <p:nvPr>
            <p:ph type="body" idx="1"/>
          </p:nvPr>
        </p:nvSpPr>
        <p:spPr>
          <a:xfrm>
            <a:off x="701675" y="4416426"/>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2edb8f59238_0_15:notes"/>
          <p:cNvSpPr txBox="1">
            <a:spLocks noGrp="1"/>
          </p:cNvSpPr>
          <p:nvPr>
            <p:ph type="sldNum" idx="12"/>
          </p:nvPr>
        </p:nvSpPr>
        <p:spPr>
          <a:xfrm>
            <a:off x="3970339" y="8829676"/>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edb8f59238_0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edb8f59238_0_0:notes"/>
          <p:cNvSpPr txBox="1">
            <a:spLocks noGrp="1"/>
          </p:cNvSpPr>
          <p:nvPr>
            <p:ph type="body" idx="1"/>
          </p:nvPr>
        </p:nvSpPr>
        <p:spPr>
          <a:xfrm>
            <a:off x="701675" y="4416426"/>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2edb8f59238_0_0:notes"/>
          <p:cNvSpPr txBox="1">
            <a:spLocks noGrp="1"/>
          </p:cNvSpPr>
          <p:nvPr>
            <p:ph type="sldNum" idx="12"/>
          </p:nvPr>
        </p:nvSpPr>
        <p:spPr>
          <a:xfrm>
            <a:off x="3970339" y="8829676"/>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86b3bb195f_0_77: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86b3bb195f_0_77:notes"/>
          <p:cNvSpPr txBox="1">
            <a:spLocks noGrp="1"/>
          </p:cNvSpPr>
          <p:nvPr>
            <p:ph type="body" idx="1"/>
          </p:nvPr>
        </p:nvSpPr>
        <p:spPr>
          <a:xfrm>
            <a:off x="701675" y="4416426"/>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286b3bb195f_0_77:notes"/>
          <p:cNvSpPr txBox="1">
            <a:spLocks noGrp="1"/>
          </p:cNvSpPr>
          <p:nvPr>
            <p:ph type="sldNum" idx="12"/>
          </p:nvPr>
        </p:nvSpPr>
        <p:spPr>
          <a:xfrm>
            <a:off x="3970339" y="8829676"/>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701675" y="4416426"/>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db8f59238_0_3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2edb8f59238_0_34:notes"/>
          <p:cNvSpPr txBox="1">
            <a:spLocks noGrp="1"/>
          </p:cNvSpPr>
          <p:nvPr>
            <p:ph type="body" idx="1"/>
          </p:nvPr>
        </p:nvSpPr>
        <p:spPr>
          <a:xfrm>
            <a:off x="701675" y="4416426"/>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2edb8f59238_0_34:notes"/>
          <p:cNvSpPr txBox="1">
            <a:spLocks noGrp="1"/>
          </p:cNvSpPr>
          <p:nvPr>
            <p:ph type="sldNum" idx="12"/>
          </p:nvPr>
        </p:nvSpPr>
        <p:spPr>
          <a:xfrm>
            <a:off x="3970339" y="8829676"/>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6b3bb195f_0_53:notes"/>
          <p:cNvSpPr txBox="1">
            <a:spLocks noGrp="1"/>
          </p:cNvSpPr>
          <p:nvPr>
            <p:ph type="body" idx="1"/>
          </p:nvPr>
        </p:nvSpPr>
        <p:spPr>
          <a:xfrm>
            <a:off x="701675" y="4416426"/>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286b3bb195f_0_5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5:notes"/>
          <p:cNvSpPr txBox="1">
            <a:spLocks noGrp="1"/>
          </p:cNvSpPr>
          <p:nvPr>
            <p:ph type="body" idx="1"/>
          </p:nvPr>
        </p:nvSpPr>
        <p:spPr>
          <a:xfrm>
            <a:off x="701676" y="4416426"/>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endParaRPr sz="800"/>
          </a:p>
        </p:txBody>
      </p:sp>
      <p:sp>
        <p:nvSpPr>
          <p:cNvPr id="150" name="Google Shape;150;p5:notes"/>
          <p:cNvSpPr txBox="1"/>
          <p:nvPr/>
        </p:nvSpPr>
        <p:spPr>
          <a:xfrm>
            <a:off x="3970341" y="8829676"/>
            <a:ext cx="3038475" cy="465138"/>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701675" y="4416426"/>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701675" y="4416426"/>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a797726c9_0_0:notes"/>
          <p:cNvSpPr txBox="1">
            <a:spLocks noGrp="1"/>
          </p:cNvSpPr>
          <p:nvPr>
            <p:ph type="body" idx="1"/>
          </p:nvPr>
        </p:nvSpPr>
        <p:spPr>
          <a:xfrm>
            <a:off x="701675" y="4416426"/>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28a797726c9_0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701675" y="4416426"/>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4"/>
        <p:cNvGrpSpPr/>
        <p:nvPr/>
      </p:nvGrpSpPr>
      <p:grpSpPr>
        <a:xfrm>
          <a:off x="0" y="0"/>
          <a:ext cx="0" cy="0"/>
          <a:chOff x="0" y="0"/>
          <a:chExt cx="0" cy="0"/>
        </a:xfrm>
      </p:grpSpPr>
      <p:sp>
        <p:nvSpPr>
          <p:cNvPr id="15" name="Google Shape;15;p26"/>
          <p:cNvSpPr txBox="1">
            <a:spLocks noGrp="1"/>
          </p:cNvSpPr>
          <p:nvPr>
            <p:ph type="title"/>
          </p:nvPr>
        </p:nvSpPr>
        <p:spPr>
          <a:xfrm>
            <a:off x="838200" y="4762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chemeClr val="dk1"/>
              </a:buClr>
              <a:buSzPts val="2800"/>
              <a:buChar char="•"/>
              <a:defRPr/>
            </a:lvl1pPr>
            <a:lvl2pPr marL="914400" lvl="1" indent="-381000" algn="l">
              <a:lnSpc>
                <a:spcPct val="100000"/>
              </a:lnSpc>
              <a:spcBef>
                <a:spcPts val="0"/>
              </a:spcBef>
              <a:spcAft>
                <a:spcPts val="0"/>
              </a:spcAft>
              <a:buClr>
                <a:schemeClr val="dk1"/>
              </a:buClr>
              <a:buSzPts val="2400"/>
              <a:buFont typeface="Calibri"/>
              <a:buChar char="‒"/>
              <a:defRPr/>
            </a:lvl2pPr>
            <a:lvl3pPr marL="1371600" lvl="2" indent="-355600" algn="l">
              <a:lnSpc>
                <a:spcPct val="100000"/>
              </a:lnSpc>
              <a:spcBef>
                <a:spcPts val="0"/>
              </a:spcBef>
              <a:spcAft>
                <a:spcPts val="0"/>
              </a:spcAft>
              <a:buClr>
                <a:schemeClr val="dk1"/>
              </a:buClr>
              <a:buSzPts val="20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26"/>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6"/>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26"/>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a:spLocks noGrp="1"/>
          </p:cNvSpPr>
          <p:nvPr>
            <p:ph type="pic" idx="2"/>
          </p:nvPr>
        </p:nvSpPr>
        <p:spPr>
          <a:xfrm>
            <a:off x="5183188" y="987425"/>
            <a:ext cx="6172200" cy="4873625"/>
          </a:xfrm>
          <a:prstGeom prst="rect">
            <a:avLst/>
          </a:prstGeom>
          <a:noFill/>
          <a:ln>
            <a:noFill/>
          </a:ln>
        </p:spPr>
      </p:sp>
      <p:sp>
        <p:nvSpPr>
          <p:cNvPr id="85" name="Google Shape;85;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600"/>
              <a:buNone/>
              <a:defRPr sz="1600"/>
            </a:lvl1pPr>
            <a:lvl2pPr marL="914400" lvl="1" indent="-228600" algn="l">
              <a:lnSpc>
                <a:spcPct val="100000"/>
              </a:lnSpc>
              <a:spcBef>
                <a:spcPts val="0"/>
              </a:spcBef>
              <a:spcAft>
                <a:spcPts val="0"/>
              </a:spcAft>
              <a:buClr>
                <a:schemeClr val="dk1"/>
              </a:buClr>
              <a:buSzPts val="1400"/>
              <a:buNone/>
              <a:defRPr sz="1400"/>
            </a:lvl2pPr>
            <a:lvl3pPr marL="1371600" lvl="2" indent="-228600" algn="l">
              <a:lnSpc>
                <a:spcPct val="100000"/>
              </a:lnSpc>
              <a:spcBef>
                <a:spcPts val="0"/>
              </a:spcBef>
              <a:spcAft>
                <a:spcPts val="0"/>
              </a:spcAft>
              <a:buClr>
                <a:schemeClr val="dk1"/>
              </a:buClr>
              <a:buSzPts val="1200"/>
              <a:buNone/>
              <a:defRPr sz="12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22"/>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22"/>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22"/>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9"/>
        <p:cNvGrpSpPr/>
        <p:nvPr/>
      </p:nvGrpSpPr>
      <p:grpSpPr>
        <a:xfrm>
          <a:off x="0" y="0"/>
          <a:ext cx="0" cy="0"/>
          <a:chOff x="0" y="0"/>
          <a:chExt cx="0" cy="0"/>
        </a:xfrm>
      </p:grpSpPr>
      <p:sp>
        <p:nvSpPr>
          <p:cNvPr id="90" name="Google Shape;90;p23"/>
          <p:cNvSpPr txBox="1">
            <a:spLocks noGrp="1"/>
          </p:cNvSpPr>
          <p:nvPr>
            <p:ph type="ctrTitle"/>
          </p:nvPr>
        </p:nvSpPr>
        <p:spPr>
          <a:xfrm>
            <a:off x="1523999" y="1122363"/>
            <a:ext cx="1044786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subTitle" idx="1"/>
          </p:nvPr>
        </p:nvSpPr>
        <p:spPr>
          <a:xfrm>
            <a:off x="3368137" y="5140096"/>
            <a:ext cx="6406243" cy="1026384"/>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None/>
              <a:defRPr sz="2400" i="0"/>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23"/>
          <p:cNvSpPr/>
          <p:nvPr/>
        </p:nvSpPr>
        <p:spPr>
          <a:xfrm flipH="1">
            <a:off x="11137449" y="406127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23"/>
          <p:cNvSpPr/>
          <p:nvPr/>
        </p:nvSpPr>
        <p:spPr>
          <a:xfrm rot="10800000" flipH="1">
            <a:off x="-3582" y="0"/>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23"/>
          <p:cNvPicPr preferRelativeResize="0"/>
          <p:nvPr/>
        </p:nvPicPr>
        <p:blipFill rotWithShape="1">
          <a:blip r:embed="rId2">
            <a:alphaModFix/>
          </a:blip>
          <a:srcRect/>
          <a:stretch/>
        </p:blipFill>
        <p:spPr>
          <a:xfrm>
            <a:off x="248108" y="305934"/>
            <a:ext cx="2809442" cy="7791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838200" y="4339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chemeClr val="dk1"/>
              </a:buClr>
              <a:buSzPts val="2800"/>
              <a:buChar char="•"/>
              <a:defRPr/>
            </a:lvl1pPr>
            <a:lvl2pPr marL="914400" lvl="1" indent="-381000" algn="l">
              <a:lnSpc>
                <a:spcPct val="100000"/>
              </a:lnSpc>
              <a:spcBef>
                <a:spcPts val="0"/>
              </a:spcBef>
              <a:spcAft>
                <a:spcPts val="0"/>
              </a:spcAft>
              <a:buClr>
                <a:schemeClr val="dk1"/>
              </a:buClr>
              <a:buSzPts val="2400"/>
              <a:buChar char="‒"/>
              <a:defRPr/>
            </a:lvl2pPr>
            <a:lvl3pPr marL="1371600" lvl="2" indent="-355600" algn="l">
              <a:lnSpc>
                <a:spcPct val="100000"/>
              </a:lnSpc>
              <a:spcBef>
                <a:spcPts val="0"/>
              </a:spcBef>
              <a:spcAft>
                <a:spcPts val="0"/>
              </a:spcAft>
              <a:buClr>
                <a:schemeClr val="dk1"/>
              </a:buClr>
              <a:buSzPts val="20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chemeClr val="dk1"/>
              </a:buClr>
              <a:buSzPts val="2800"/>
              <a:buChar char="•"/>
              <a:defRPr/>
            </a:lvl1pPr>
            <a:lvl2pPr marL="914400" lvl="1" indent="-381000" algn="l">
              <a:lnSpc>
                <a:spcPct val="100000"/>
              </a:lnSpc>
              <a:spcBef>
                <a:spcPts val="0"/>
              </a:spcBef>
              <a:spcAft>
                <a:spcPts val="0"/>
              </a:spcAft>
              <a:buClr>
                <a:schemeClr val="dk1"/>
              </a:buClr>
              <a:buSzPts val="2400"/>
              <a:buChar char="‒"/>
              <a:defRPr/>
            </a:lvl2pPr>
            <a:lvl3pPr marL="1371600" lvl="2" indent="-355600" algn="l">
              <a:lnSpc>
                <a:spcPct val="100000"/>
              </a:lnSpc>
              <a:spcBef>
                <a:spcPts val="0"/>
              </a:spcBef>
              <a:spcAft>
                <a:spcPts val="0"/>
              </a:spcAft>
              <a:buClr>
                <a:schemeClr val="dk1"/>
              </a:buClr>
              <a:buSzPts val="20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4"/>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24"/>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1" name="Google Shape;101;p24"/>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2"/>
        <p:cNvGrpSpPr/>
        <p:nvPr/>
      </p:nvGrpSpPr>
      <p:grpSpPr>
        <a:xfrm>
          <a:off x="0" y="0"/>
          <a:ext cx="0" cy="0"/>
          <a:chOff x="0" y="0"/>
          <a:chExt cx="0" cy="0"/>
        </a:xfrm>
      </p:grpSpPr>
      <p:sp>
        <p:nvSpPr>
          <p:cNvPr id="103" name="Google Shape;103;p25"/>
          <p:cNvSpPr txBox="1">
            <a:spLocks noGrp="1"/>
          </p:cNvSpPr>
          <p:nvPr>
            <p:ph type="title"/>
          </p:nvPr>
        </p:nvSpPr>
        <p:spPr>
          <a:xfrm>
            <a:off x="839788" y="433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0"/>
              </a:spcBef>
              <a:spcAft>
                <a:spcPts val="0"/>
              </a:spcAft>
              <a:buClr>
                <a:schemeClr val="dk1"/>
              </a:buClr>
              <a:buSzPts val="2000"/>
              <a:buNone/>
              <a:defRPr sz="2000" b="1"/>
            </a:lvl2pPr>
            <a:lvl3pPr marL="1371600" lvl="2" indent="-228600" algn="l">
              <a:lnSpc>
                <a:spcPct val="100000"/>
              </a:lnSpc>
              <a:spcBef>
                <a:spcPts val="0"/>
              </a:spcBef>
              <a:spcAft>
                <a:spcPts val="0"/>
              </a:spcAft>
              <a:buClr>
                <a:schemeClr val="dk1"/>
              </a:buClr>
              <a:buSzPts val="1800"/>
              <a:buNone/>
              <a:defRPr sz="1800" b="1"/>
            </a:lvl3pPr>
            <a:lvl4pPr marL="1828800" lvl="3" indent="-228600" algn="l">
              <a:lnSpc>
                <a:spcPct val="100000"/>
              </a:lnSpc>
              <a:spcBef>
                <a:spcPts val="0"/>
              </a:spcBef>
              <a:spcAft>
                <a:spcPts val="0"/>
              </a:spcAft>
              <a:buClr>
                <a:schemeClr val="dk1"/>
              </a:buClr>
              <a:buSzPts val="1600"/>
              <a:buNone/>
              <a:defRPr sz="1600" b="1"/>
            </a:lvl4pPr>
            <a:lvl5pPr marL="2286000" lvl="4" indent="-228600" algn="l">
              <a:lnSpc>
                <a:spcPct val="100000"/>
              </a:lnSpc>
              <a:spcBef>
                <a:spcPts val="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0"/>
              </a:spcBef>
              <a:spcAft>
                <a:spcPts val="0"/>
              </a:spcAft>
              <a:buClr>
                <a:schemeClr val="dk1"/>
              </a:buClr>
              <a:buSzPts val="2000"/>
              <a:buNone/>
              <a:defRPr sz="2000" b="1"/>
            </a:lvl2pPr>
            <a:lvl3pPr marL="1371600" lvl="2" indent="-228600" algn="l">
              <a:lnSpc>
                <a:spcPct val="100000"/>
              </a:lnSpc>
              <a:spcBef>
                <a:spcPts val="0"/>
              </a:spcBef>
              <a:spcAft>
                <a:spcPts val="0"/>
              </a:spcAft>
              <a:buClr>
                <a:schemeClr val="dk1"/>
              </a:buClr>
              <a:buSzPts val="1800"/>
              <a:buNone/>
              <a:defRPr sz="1800" b="1"/>
            </a:lvl3pPr>
            <a:lvl4pPr marL="1828800" lvl="3" indent="-228600" algn="l">
              <a:lnSpc>
                <a:spcPct val="100000"/>
              </a:lnSpc>
              <a:spcBef>
                <a:spcPts val="0"/>
              </a:spcBef>
              <a:spcAft>
                <a:spcPts val="0"/>
              </a:spcAft>
              <a:buClr>
                <a:schemeClr val="dk1"/>
              </a:buClr>
              <a:buSzPts val="1600"/>
              <a:buNone/>
              <a:defRPr sz="1600" b="1"/>
            </a:lvl4pPr>
            <a:lvl5pPr marL="2286000" lvl="4" indent="-228600" algn="l">
              <a:lnSpc>
                <a:spcPct val="100000"/>
              </a:lnSpc>
              <a:spcBef>
                <a:spcPts val="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5"/>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25"/>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0" name="Google Shape;110;p25"/>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14"/>
          <p:cNvSpPr txBox="1">
            <a:spLocks noGrp="1"/>
          </p:cNvSpPr>
          <p:nvPr>
            <p:ph type="ctrTitle"/>
          </p:nvPr>
        </p:nvSpPr>
        <p:spPr>
          <a:xfrm>
            <a:off x="1523999" y="1122363"/>
            <a:ext cx="1044786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ubTitle" idx="1"/>
          </p:nvPr>
        </p:nvSpPr>
        <p:spPr>
          <a:xfrm>
            <a:off x="3368137" y="5140096"/>
            <a:ext cx="6406243" cy="1026384"/>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None/>
              <a:defRPr sz="2400" i="0"/>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14"/>
          <p:cNvSpPr/>
          <p:nvPr/>
        </p:nvSpPr>
        <p:spPr>
          <a:xfrm flipH="1">
            <a:off x="11137449" y="406127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14"/>
          <p:cNvSpPr/>
          <p:nvPr/>
        </p:nvSpPr>
        <p:spPr>
          <a:xfrm rot="10800000" flipH="1">
            <a:off x="-3582" y="0"/>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 name="Google Shape;25;p14"/>
          <p:cNvPicPr preferRelativeResize="0"/>
          <p:nvPr/>
        </p:nvPicPr>
        <p:blipFill rotWithShape="1">
          <a:blip r:embed="rId2">
            <a:alphaModFix/>
          </a:blip>
          <a:srcRect/>
          <a:stretch/>
        </p:blipFill>
        <p:spPr>
          <a:xfrm>
            <a:off x="248108" y="305934"/>
            <a:ext cx="2809442" cy="779132"/>
          </a:xfrm>
          <a:prstGeom prst="rect">
            <a:avLst/>
          </a:prstGeom>
          <a:noFill/>
          <a:ln>
            <a:noFill/>
          </a:ln>
        </p:spPr>
      </p:pic>
      <p:sp>
        <p:nvSpPr>
          <p:cNvPr id="26" name="Google Shape;26;p14"/>
          <p:cNvSpPr/>
          <p:nvPr/>
        </p:nvSpPr>
        <p:spPr>
          <a:xfrm flipH="1">
            <a:off x="11137449" y="406127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4"/>
          <p:cNvSpPr/>
          <p:nvPr/>
        </p:nvSpPr>
        <p:spPr>
          <a:xfrm rot="10800000" flipH="1">
            <a:off x="-3582" y="0"/>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14"/>
          <p:cNvPicPr preferRelativeResize="0"/>
          <p:nvPr/>
        </p:nvPicPr>
        <p:blipFill rotWithShape="1">
          <a:blip r:embed="rId2">
            <a:alphaModFix/>
          </a:blip>
          <a:srcRect/>
          <a:stretch/>
        </p:blipFill>
        <p:spPr>
          <a:xfrm>
            <a:off x="248108" y="305934"/>
            <a:ext cx="2809442" cy="7791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4762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chemeClr val="dk1"/>
              </a:buClr>
              <a:buSzPts val="2800"/>
              <a:buChar char="•"/>
              <a:defRPr/>
            </a:lvl1pPr>
            <a:lvl2pPr marL="914400" lvl="1" indent="-381000" algn="l">
              <a:lnSpc>
                <a:spcPct val="100000"/>
              </a:lnSpc>
              <a:spcBef>
                <a:spcPts val="0"/>
              </a:spcBef>
              <a:spcAft>
                <a:spcPts val="0"/>
              </a:spcAft>
              <a:buClr>
                <a:schemeClr val="dk1"/>
              </a:buClr>
              <a:buSzPts val="2400"/>
              <a:buFont typeface="Calibri"/>
              <a:buChar char="‒"/>
              <a:defRPr/>
            </a:lvl2pPr>
            <a:lvl3pPr marL="1371600" lvl="2" indent="-355600" algn="l">
              <a:lnSpc>
                <a:spcPct val="100000"/>
              </a:lnSpc>
              <a:spcBef>
                <a:spcPts val="0"/>
              </a:spcBef>
              <a:spcAft>
                <a:spcPts val="0"/>
              </a:spcAft>
              <a:buClr>
                <a:schemeClr val="dk1"/>
              </a:buClr>
              <a:buSzPts val="20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15"/>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34;p15"/>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20"/>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20"/>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 name="Google Shape;38;p20"/>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838200" y="4762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chemeClr val="dk1"/>
              </a:buClr>
              <a:buSzPts val="2800"/>
              <a:buChar char="•"/>
              <a:defRPr/>
            </a:lvl1pPr>
            <a:lvl2pPr marL="914400" lvl="1" indent="-381000" algn="l">
              <a:lnSpc>
                <a:spcPct val="100000"/>
              </a:lnSpc>
              <a:spcBef>
                <a:spcPts val="0"/>
              </a:spcBef>
              <a:spcAft>
                <a:spcPts val="0"/>
              </a:spcAft>
              <a:buClr>
                <a:schemeClr val="dk1"/>
              </a:buClr>
              <a:buSzPts val="2400"/>
              <a:buFont typeface="Calibri"/>
              <a:buChar char="‒"/>
              <a:defRPr/>
            </a:lvl2pPr>
            <a:lvl3pPr marL="1371600" lvl="2" indent="-355600" algn="l">
              <a:lnSpc>
                <a:spcPct val="100000"/>
              </a:lnSpc>
              <a:spcBef>
                <a:spcPts val="0"/>
              </a:spcBef>
              <a:spcAft>
                <a:spcPts val="0"/>
              </a:spcAft>
              <a:buClr>
                <a:schemeClr val="dk1"/>
              </a:buClr>
              <a:buSzPts val="20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16"/>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 name="Google Shape;44;p16"/>
          <p:cNvPicPr preferRelativeResize="0"/>
          <p:nvPr/>
        </p:nvPicPr>
        <p:blipFill rotWithShape="1">
          <a:blip r:embed="rId2">
            <a:alphaModFix/>
          </a:blip>
          <a:srcRect/>
          <a:stretch/>
        </p:blipFill>
        <p:spPr>
          <a:xfrm>
            <a:off x="10343109" y="6239933"/>
            <a:ext cx="1754605" cy="486597"/>
          </a:xfrm>
          <a:prstGeom prst="rect">
            <a:avLst/>
          </a:prstGeom>
          <a:noFill/>
          <a:ln>
            <a:noFill/>
          </a:ln>
        </p:spPr>
      </p:pic>
      <p:sp>
        <p:nvSpPr>
          <p:cNvPr id="45" name="Google Shape;45;p16"/>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16"/>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 name="Google Shape;47;p16"/>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838200" y="4339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chemeClr val="dk1"/>
              </a:buClr>
              <a:buSzPts val="2800"/>
              <a:buChar char="•"/>
              <a:defRPr/>
            </a:lvl1pPr>
            <a:lvl2pPr marL="914400" lvl="1" indent="-381000" algn="l">
              <a:lnSpc>
                <a:spcPct val="100000"/>
              </a:lnSpc>
              <a:spcBef>
                <a:spcPts val="0"/>
              </a:spcBef>
              <a:spcAft>
                <a:spcPts val="0"/>
              </a:spcAft>
              <a:buClr>
                <a:schemeClr val="dk1"/>
              </a:buClr>
              <a:buSzPts val="2400"/>
              <a:buChar char="‒"/>
              <a:defRPr/>
            </a:lvl2pPr>
            <a:lvl3pPr marL="1371600" lvl="2" indent="-355600" algn="l">
              <a:lnSpc>
                <a:spcPct val="100000"/>
              </a:lnSpc>
              <a:spcBef>
                <a:spcPts val="0"/>
              </a:spcBef>
              <a:spcAft>
                <a:spcPts val="0"/>
              </a:spcAft>
              <a:buClr>
                <a:schemeClr val="dk1"/>
              </a:buClr>
              <a:buSzPts val="20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chemeClr val="dk1"/>
              </a:buClr>
              <a:buSzPts val="2800"/>
              <a:buChar char="•"/>
              <a:defRPr/>
            </a:lvl1pPr>
            <a:lvl2pPr marL="914400" lvl="1" indent="-381000" algn="l">
              <a:lnSpc>
                <a:spcPct val="100000"/>
              </a:lnSpc>
              <a:spcBef>
                <a:spcPts val="0"/>
              </a:spcBef>
              <a:spcAft>
                <a:spcPts val="0"/>
              </a:spcAft>
              <a:buClr>
                <a:schemeClr val="dk1"/>
              </a:buClr>
              <a:buSzPts val="2400"/>
              <a:buChar char="‒"/>
              <a:defRPr/>
            </a:lvl2pPr>
            <a:lvl3pPr marL="1371600" lvl="2" indent="-355600" algn="l">
              <a:lnSpc>
                <a:spcPct val="100000"/>
              </a:lnSpc>
              <a:spcBef>
                <a:spcPts val="0"/>
              </a:spcBef>
              <a:spcAft>
                <a:spcPts val="0"/>
              </a:spcAft>
              <a:buClr>
                <a:schemeClr val="dk1"/>
              </a:buClr>
              <a:buSzPts val="20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17"/>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 name="Google Shape;54;p17"/>
          <p:cNvPicPr preferRelativeResize="0"/>
          <p:nvPr/>
        </p:nvPicPr>
        <p:blipFill rotWithShape="1">
          <a:blip r:embed="rId2">
            <a:alphaModFix/>
          </a:blip>
          <a:srcRect/>
          <a:stretch/>
        </p:blipFill>
        <p:spPr>
          <a:xfrm>
            <a:off x="10343109" y="6239933"/>
            <a:ext cx="1754605" cy="486597"/>
          </a:xfrm>
          <a:prstGeom prst="rect">
            <a:avLst/>
          </a:prstGeom>
          <a:noFill/>
          <a:ln>
            <a:noFill/>
          </a:ln>
        </p:spPr>
      </p:pic>
      <p:sp>
        <p:nvSpPr>
          <p:cNvPr id="55" name="Google Shape;55;p17"/>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17"/>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 name="Google Shape;57;p17"/>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33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0"/>
              </a:spcBef>
              <a:spcAft>
                <a:spcPts val="0"/>
              </a:spcAft>
              <a:buClr>
                <a:schemeClr val="dk1"/>
              </a:buClr>
              <a:buSzPts val="2000"/>
              <a:buNone/>
              <a:defRPr sz="2000" b="1"/>
            </a:lvl2pPr>
            <a:lvl3pPr marL="1371600" lvl="2" indent="-228600" algn="l">
              <a:lnSpc>
                <a:spcPct val="100000"/>
              </a:lnSpc>
              <a:spcBef>
                <a:spcPts val="0"/>
              </a:spcBef>
              <a:spcAft>
                <a:spcPts val="0"/>
              </a:spcAft>
              <a:buClr>
                <a:schemeClr val="dk1"/>
              </a:buClr>
              <a:buSzPts val="1800"/>
              <a:buNone/>
              <a:defRPr sz="1800" b="1"/>
            </a:lvl3pPr>
            <a:lvl4pPr marL="1828800" lvl="3" indent="-228600" algn="l">
              <a:lnSpc>
                <a:spcPct val="100000"/>
              </a:lnSpc>
              <a:spcBef>
                <a:spcPts val="0"/>
              </a:spcBef>
              <a:spcAft>
                <a:spcPts val="0"/>
              </a:spcAft>
              <a:buClr>
                <a:schemeClr val="dk1"/>
              </a:buClr>
              <a:buSzPts val="1600"/>
              <a:buNone/>
              <a:defRPr sz="1600" b="1"/>
            </a:lvl4pPr>
            <a:lvl5pPr marL="2286000" lvl="4" indent="-228600" algn="l">
              <a:lnSpc>
                <a:spcPct val="100000"/>
              </a:lnSpc>
              <a:spcBef>
                <a:spcPts val="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0"/>
              </a:spcBef>
              <a:spcAft>
                <a:spcPts val="0"/>
              </a:spcAft>
              <a:buClr>
                <a:schemeClr val="dk1"/>
              </a:buClr>
              <a:buSzPts val="2000"/>
              <a:buNone/>
              <a:defRPr sz="2000" b="1"/>
            </a:lvl2pPr>
            <a:lvl3pPr marL="1371600" lvl="2" indent="-228600" algn="l">
              <a:lnSpc>
                <a:spcPct val="100000"/>
              </a:lnSpc>
              <a:spcBef>
                <a:spcPts val="0"/>
              </a:spcBef>
              <a:spcAft>
                <a:spcPts val="0"/>
              </a:spcAft>
              <a:buClr>
                <a:schemeClr val="dk1"/>
              </a:buClr>
              <a:buSzPts val="1800"/>
              <a:buNone/>
              <a:defRPr sz="1800" b="1"/>
            </a:lvl3pPr>
            <a:lvl4pPr marL="1828800" lvl="3" indent="-228600" algn="l">
              <a:lnSpc>
                <a:spcPct val="100000"/>
              </a:lnSpc>
              <a:spcBef>
                <a:spcPts val="0"/>
              </a:spcBef>
              <a:spcAft>
                <a:spcPts val="0"/>
              </a:spcAft>
              <a:buClr>
                <a:schemeClr val="dk1"/>
              </a:buClr>
              <a:buSzPts val="1600"/>
              <a:buNone/>
              <a:defRPr sz="1600" b="1"/>
            </a:lvl4pPr>
            <a:lvl5pPr marL="2286000" lvl="4" indent="-228600" algn="l">
              <a:lnSpc>
                <a:spcPct val="100000"/>
              </a:lnSpc>
              <a:spcBef>
                <a:spcPts val="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8"/>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18"/>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6" name="Google Shape;66;p18"/>
          <p:cNvPicPr preferRelativeResize="0"/>
          <p:nvPr/>
        </p:nvPicPr>
        <p:blipFill rotWithShape="1">
          <a:blip r:embed="rId2">
            <a:alphaModFix/>
          </a:blip>
          <a:srcRect/>
          <a:stretch/>
        </p:blipFill>
        <p:spPr>
          <a:xfrm>
            <a:off x="10343109" y="6239933"/>
            <a:ext cx="1754605" cy="486597"/>
          </a:xfrm>
          <a:prstGeom prst="rect">
            <a:avLst/>
          </a:prstGeom>
          <a:noFill/>
          <a:ln>
            <a:noFill/>
          </a:ln>
        </p:spPr>
      </p:pic>
      <p:sp>
        <p:nvSpPr>
          <p:cNvPr id="67" name="Google Shape;67;p18"/>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18"/>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 name="Google Shape;69;p18"/>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838200" y="4339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9"/>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 name="Google Shape;74;p19"/>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0"/>
              </a:spcBef>
              <a:spcAft>
                <a:spcPts val="0"/>
              </a:spcAft>
              <a:buClr>
                <a:schemeClr val="dk1"/>
              </a:buClr>
              <a:buSzPts val="3200"/>
              <a:buChar char="•"/>
              <a:defRPr sz="3200"/>
            </a:lvl1pPr>
            <a:lvl2pPr marL="914400" lvl="1" indent="-406400" algn="l">
              <a:lnSpc>
                <a:spcPct val="100000"/>
              </a:lnSpc>
              <a:spcBef>
                <a:spcPts val="0"/>
              </a:spcBef>
              <a:spcAft>
                <a:spcPts val="0"/>
              </a:spcAft>
              <a:buClr>
                <a:schemeClr val="dk1"/>
              </a:buClr>
              <a:buSzPts val="2800"/>
              <a:buChar char="‒"/>
              <a:defRPr sz="2800"/>
            </a:lvl2pPr>
            <a:lvl3pPr marL="1371600" lvl="2" indent="-381000" algn="l">
              <a:lnSpc>
                <a:spcPct val="100000"/>
              </a:lnSpc>
              <a:spcBef>
                <a:spcPts val="0"/>
              </a:spcBef>
              <a:spcAft>
                <a:spcPts val="0"/>
              </a:spcAft>
              <a:buClr>
                <a:schemeClr val="dk1"/>
              </a:buClr>
              <a:buSzPts val="2400"/>
              <a:buChar char="•"/>
              <a:defRPr sz="2400"/>
            </a:lvl3pPr>
            <a:lvl4pPr marL="1828800" lvl="3" indent="-355600" algn="l">
              <a:lnSpc>
                <a:spcPct val="100000"/>
              </a:lnSpc>
              <a:spcBef>
                <a:spcPts val="0"/>
              </a:spcBef>
              <a:spcAft>
                <a:spcPts val="0"/>
              </a:spcAft>
              <a:buClr>
                <a:schemeClr val="dk1"/>
              </a:buClr>
              <a:buSzPts val="2000"/>
              <a:buChar char="•"/>
              <a:defRPr sz="2000"/>
            </a:lvl4pPr>
            <a:lvl5pPr marL="2286000" lvl="4" indent="-355600" algn="l">
              <a:lnSpc>
                <a:spcPct val="100000"/>
              </a:lnSpc>
              <a:spcBef>
                <a:spcPts val="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600"/>
              <a:buNone/>
              <a:defRPr sz="1600"/>
            </a:lvl1pPr>
            <a:lvl2pPr marL="914400" lvl="1" indent="-228600" algn="l">
              <a:lnSpc>
                <a:spcPct val="100000"/>
              </a:lnSpc>
              <a:spcBef>
                <a:spcPts val="0"/>
              </a:spcBef>
              <a:spcAft>
                <a:spcPts val="0"/>
              </a:spcAft>
              <a:buClr>
                <a:schemeClr val="dk1"/>
              </a:buClr>
              <a:buSzPts val="1400"/>
              <a:buNone/>
              <a:defRPr sz="1400"/>
            </a:lvl2pPr>
            <a:lvl3pPr marL="1371600" lvl="2" indent="-228600" algn="l">
              <a:lnSpc>
                <a:spcPct val="100000"/>
              </a:lnSpc>
              <a:spcBef>
                <a:spcPts val="0"/>
              </a:spcBef>
              <a:spcAft>
                <a:spcPts val="0"/>
              </a:spcAft>
              <a:buClr>
                <a:schemeClr val="dk1"/>
              </a:buClr>
              <a:buSzPts val="1200"/>
              <a:buNone/>
              <a:defRPr sz="12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1"/>
          <p:cNvSpPr/>
          <p:nvPr/>
        </p:nvSpPr>
        <p:spPr>
          <a:xfrm flipH="1">
            <a:off x="11137449" y="4066153"/>
            <a:ext cx="1054551" cy="2791847"/>
          </a:xfrm>
          <a:prstGeom prst="rtTriangle">
            <a:avLst/>
          </a:prstGeom>
          <a:solidFill>
            <a:srgbClr val="FF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p21"/>
          <p:cNvSpPr/>
          <p:nvPr/>
        </p:nvSpPr>
        <p:spPr>
          <a:xfrm rot="10800000" flipH="1">
            <a:off x="-3582" y="0"/>
            <a:ext cx="1054551" cy="2791847"/>
          </a:xfrm>
          <a:prstGeom prst="rtTriangle">
            <a:avLst/>
          </a:prstGeom>
          <a:solidFill>
            <a:srgbClr val="005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 name="Google Shape;81;p21"/>
          <p:cNvPicPr preferRelativeResize="0"/>
          <p:nvPr/>
        </p:nvPicPr>
        <p:blipFill rotWithShape="1">
          <a:blip r:embed="rId2">
            <a:alphaModFix/>
          </a:blip>
          <a:srcRect/>
          <a:stretch/>
        </p:blipFill>
        <p:spPr>
          <a:xfrm>
            <a:off x="10343109" y="6239933"/>
            <a:ext cx="1754605" cy="4865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51851"/>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p:nvPr/>
        </p:nvSpPr>
        <p:spPr>
          <a:xfrm>
            <a:off x="838200" y="6565387"/>
            <a:ext cx="10924309" cy="23026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 2020 LanguageLine Solutions • Confidential and Proprietary • www.LanguageLine.com</a:t>
            </a:r>
            <a:r>
              <a:rPr lang="en-US" sz="800" b="0" i="0" u="none" strike="noStrike" cap="none">
                <a:solidFill>
                  <a:schemeClr val="dk1"/>
                </a:solidFill>
                <a:latin typeface="Calibri"/>
                <a:ea typeface="Calibri"/>
                <a:cs typeface="Calibri"/>
                <a:sym typeface="Calibri"/>
              </a:rPr>
              <a:t> • </a:t>
            </a:r>
            <a:fld id="{00000000-1234-1234-1234-123412341234}" type="slidenum">
              <a:rPr lang="en-US" sz="900" b="0" i="0" u="none" strike="noStrike" cap="none">
                <a:solidFill>
                  <a:schemeClr val="dk1"/>
                </a:solidFill>
                <a:latin typeface="Calibri"/>
                <a:ea typeface="Calibri"/>
                <a:cs typeface="Calibri"/>
                <a:sym typeface="Calibri"/>
              </a:rPr>
              <a:t>‹#›</a:t>
            </a:fld>
            <a:r>
              <a:rPr lang="en-US" sz="9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3" name="Google Shape;13;p13"/>
          <p:cNvSpPr txBox="1"/>
          <p:nvPr/>
        </p:nvSpPr>
        <p:spPr>
          <a:xfrm>
            <a:off x="838200" y="6565387"/>
            <a:ext cx="10924309" cy="23026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r>
              <a:rPr lang="en-US" sz="900" b="0" i="0" u="none" strike="noStrike" cap="none">
                <a:solidFill>
                  <a:schemeClr val="dk1"/>
                </a:solidFill>
                <a:latin typeface="Calibri"/>
                <a:ea typeface="Calibri"/>
                <a:cs typeface="Calibri"/>
                <a:sym typeface="Calibri"/>
              </a:rPr>
              <a:t>© 2020 LanguageLine Solutions • Confidential and Proprietary • www.LanguageLine.com</a:t>
            </a:r>
            <a:r>
              <a:rPr lang="en-US" sz="800" b="0" i="0" u="none" strike="noStrike" cap="none">
                <a:solidFill>
                  <a:schemeClr val="dk1"/>
                </a:solidFill>
                <a:latin typeface="Calibri"/>
                <a:ea typeface="Calibri"/>
                <a:cs typeface="Calibri"/>
                <a:sym typeface="Calibri"/>
              </a:rPr>
              <a:t> • </a:t>
            </a:r>
            <a:fld id="{00000000-1234-1234-1234-123412341234}" type="slidenum">
              <a:rPr lang="en-US" sz="900" b="0" i="0" u="none" strike="noStrike" cap="none">
                <a:solidFill>
                  <a:schemeClr val="dk1"/>
                </a:solidFill>
                <a:latin typeface="Calibri"/>
                <a:ea typeface="Calibri"/>
                <a:cs typeface="Calibri"/>
                <a:sym typeface="Calibri"/>
              </a:rPr>
              <a:t>‹#›</a:t>
            </a:fld>
            <a:r>
              <a:rPr lang="en-US" sz="9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5.png"/><Relationship Id="rId4" Type="http://schemas.openxmlformats.org/officeDocument/2006/relationships/hyperlink" Target="http://www.languageline.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hyperlink" Target="https://www.systransoft.com/resources/language-catalo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6.jpg"/><Relationship Id="rId4" Type="http://schemas.openxmlformats.org/officeDocument/2006/relationships/hyperlink" Target="https://docs.google.com/spreadsheets/d/15UdBlMDMRDOg55l0J9EgYeIJja0yMapsVAHKRM5geX8/edit?gid=2141291703#gid=214129170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butlerh@pitt.k12.nc.u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languageline.com/interpreting/interpreting-languages#language-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hyperlink" Target="https://forms.gle/fCB32WCnGQVEQh5Y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86b3bb195f_0_23"/>
          <p:cNvSpPr txBox="1">
            <a:spLocks noGrp="1"/>
          </p:cNvSpPr>
          <p:nvPr>
            <p:ph type="title"/>
          </p:nvPr>
        </p:nvSpPr>
        <p:spPr>
          <a:xfrm>
            <a:off x="1524000" y="42862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4000"/>
              <a:buNone/>
            </a:pPr>
            <a:r>
              <a:rPr lang="en-US" sz="6900" b="1">
                <a:solidFill>
                  <a:schemeClr val="accent2"/>
                </a:solidFill>
                <a:latin typeface="Caveat"/>
                <a:ea typeface="Caveat"/>
                <a:cs typeface="Caveat"/>
                <a:sym typeface="Caveat"/>
              </a:rPr>
              <a:t>Do you need an interpreter?</a:t>
            </a:r>
            <a:endParaRPr sz="4400" b="1"/>
          </a:p>
        </p:txBody>
      </p:sp>
      <p:pic>
        <p:nvPicPr>
          <p:cNvPr id="117" name="Google Shape;117;g286b3bb195f_0_23"/>
          <p:cNvPicPr preferRelativeResize="0"/>
          <p:nvPr/>
        </p:nvPicPr>
        <p:blipFill rotWithShape="1">
          <a:blip r:embed="rId3">
            <a:alphaModFix/>
          </a:blip>
          <a:srcRect/>
          <a:stretch/>
        </p:blipFill>
        <p:spPr>
          <a:xfrm>
            <a:off x="10221650" y="5384550"/>
            <a:ext cx="1156900" cy="711125"/>
          </a:xfrm>
          <a:prstGeom prst="rect">
            <a:avLst/>
          </a:prstGeom>
          <a:noFill/>
          <a:ln>
            <a:noFill/>
          </a:ln>
        </p:spPr>
      </p:pic>
      <p:pic>
        <p:nvPicPr>
          <p:cNvPr id="118" name="Google Shape;118;g286b3bb195f_0_23"/>
          <p:cNvPicPr preferRelativeResize="0"/>
          <p:nvPr/>
        </p:nvPicPr>
        <p:blipFill rotWithShape="1">
          <a:blip r:embed="rId4">
            <a:alphaModFix/>
          </a:blip>
          <a:srcRect/>
          <a:stretch/>
        </p:blipFill>
        <p:spPr>
          <a:xfrm>
            <a:off x="3352800" y="1941383"/>
            <a:ext cx="5288768" cy="1912333"/>
          </a:xfrm>
          <a:prstGeom prst="rect">
            <a:avLst/>
          </a:prstGeom>
          <a:noFill/>
          <a:ln>
            <a:noFill/>
          </a:ln>
        </p:spPr>
      </p:pic>
      <p:pic>
        <p:nvPicPr>
          <p:cNvPr id="119" name="Google Shape;119;g286b3bb195f_0_23"/>
          <p:cNvPicPr preferRelativeResize="0"/>
          <p:nvPr/>
        </p:nvPicPr>
        <p:blipFill rotWithShape="1">
          <a:blip r:embed="rId5">
            <a:alphaModFix/>
          </a:blip>
          <a:srcRect/>
          <a:stretch/>
        </p:blipFill>
        <p:spPr>
          <a:xfrm>
            <a:off x="3352800" y="4040777"/>
            <a:ext cx="6102425" cy="16628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1"/>
          <p:cNvPicPr preferRelativeResize="0"/>
          <p:nvPr/>
        </p:nvPicPr>
        <p:blipFill rotWithShape="1">
          <a:blip r:embed="rId3">
            <a:alphaModFix/>
          </a:blip>
          <a:srcRect l="12176" r="12176"/>
          <a:stretch/>
        </p:blipFill>
        <p:spPr>
          <a:xfrm>
            <a:off x="1828423" y="2399438"/>
            <a:ext cx="914777" cy="906959"/>
          </a:xfrm>
          <a:prstGeom prst="rect">
            <a:avLst/>
          </a:prstGeom>
          <a:noFill/>
          <a:ln>
            <a:noFill/>
          </a:ln>
        </p:spPr>
      </p:pic>
      <p:sp>
        <p:nvSpPr>
          <p:cNvPr id="195" name="Google Shape;195;p11"/>
          <p:cNvSpPr txBox="1">
            <a:spLocks noGrp="1"/>
          </p:cNvSpPr>
          <p:nvPr>
            <p:ph type="title"/>
          </p:nvPr>
        </p:nvSpPr>
        <p:spPr>
          <a:xfrm>
            <a:off x="838200" y="115166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b="1" i="1">
                <a:solidFill>
                  <a:schemeClr val="accent5"/>
                </a:solidFill>
              </a:rPr>
              <a:t>Language Line</a:t>
            </a:r>
            <a:r>
              <a:rPr lang="en-US" b="1">
                <a:solidFill>
                  <a:schemeClr val="accent5"/>
                </a:solidFill>
              </a:rPr>
              <a:t> Customer Service</a:t>
            </a:r>
            <a:endParaRPr b="1">
              <a:solidFill>
                <a:schemeClr val="accent5"/>
              </a:solidFill>
            </a:endParaRPr>
          </a:p>
        </p:txBody>
      </p:sp>
      <p:sp>
        <p:nvSpPr>
          <p:cNvPr id="196" name="Google Shape;196;p11"/>
          <p:cNvSpPr txBox="1">
            <a:spLocks noGrp="1"/>
          </p:cNvSpPr>
          <p:nvPr>
            <p:ph type="body" idx="1"/>
          </p:nvPr>
        </p:nvSpPr>
        <p:spPr>
          <a:xfrm>
            <a:off x="2590800" y="2475638"/>
            <a:ext cx="8229600" cy="4754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2400"/>
              <a:buNone/>
            </a:pPr>
            <a:r>
              <a:rPr lang="en-US" sz="2400" b="1">
                <a:solidFill>
                  <a:schemeClr val="dk2"/>
                </a:solidFill>
              </a:rPr>
              <a:t>Voice of the Customer:</a:t>
            </a:r>
            <a:endParaRPr/>
          </a:p>
          <a:p>
            <a:pPr marL="0" lvl="0" indent="0" algn="l" rtl="0">
              <a:lnSpc>
                <a:spcPct val="100000"/>
              </a:lnSpc>
              <a:spcBef>
                <a:spcPts val="0"/>
              </a:spcBef>
              <a:spcAft>
                <a:spcPts val="0"/>
              </a:spcAft>
              <a:buClr>
                <a:schemeClr val="dk1"/>
              </a:buClr>
              <a:buSzPts val="2400"/>
              <a:buNone/>
            </a:pPr>
            <a:r>
              <a:rPr lang="en-US" sz="2400"/>
              <a:t>If you wish to submit a comment or feedback to LanguageLine, visit their website at </a:t>
            </a:r>
            <a:r>
              <a:rPr lang="en-US" sz="2400" u="sng">
                <a:solidFill>
                  <a:schemeClr val="hlink"/>
                </a:solidFill>
                <a:hlinkClick r:id="rId4"/>
              </a:rPr>
              <a:t>www.languageline.com</a:t>
            </a:r>
            <a:r>
              <a:rPr lang="en-US" sz="2400"/>
              <a:t> and mouse over Client Services and click on Voice of the Customer.  You may submit a Voice of the Customer (VOC).  They welcome your communication.</a:t>
            </a:r>
            <a:endParaRPr/>
          </a:p>
          <a:p>
            <a:pPr marL="0" lvl="0" indent="0" algn="l" rtl="0">
              <a:lnSpc>
                <a:spcPct val="100000"/>
              </a:lnSpc>
              <a:spcBef>
                <a:spcPts val="0"/>
              </a:spcBef>
              <a:spcAft>
                <a:spcPts val="0"/>
              </a:spcAft>
              <a:buClr>
                <a:srgbClr val="004482"/>
              </a:buClr>
              <a:buSzPts val="2400"/>
              <a:buNone/>
            </a:pPr>
            <a:r>
              <a:rPr lang="en-US" sz="2400" b="1">
                <a:solidFill>
                  <a:srgbClr val="004482"/>
                </a:solidFill>
              </a:rPr>
              <a:t>Customer Care </a:t>
            </a:r>
            <a:r>
              <a:rPr lang="en-US" sz="2400"/>
              <a:t>:  </a:t>
            </a:r>
            <a:r>
              <a:rPr lang="en-US" sz="2400" b="1"/>
              <a:t>800.752. 6096 Option 2</a:t>
            </a:r>
            <a:endParaRPr/>
          </a:p>
          <a:p>
            <a:pPr marL="228600" lvl="0" indent="-50800" algn="l" rtl="0">
              <a:lnSpc>
                <a:spcPct val="100000"/>
              </a:lnSpc>
              <a:spcBef>
                <a:spcPts val="0"/>
              </a:spcBef>
              <a:spcAft>
                <a:spcPts val="0"/>
              </a:spcAft>
              <a:buClr>
                <a:schemeClr val="dk1"/>
              </a:buClr>
              <a:buSzPts val="2800"/>
              <a:buNone/>
            </a:pPr>
            <a:endParaRPr/>
          </a:p>
          <a:p>
            <a:pPr marL="228600" lvl="0" indent="-50800" algn="l" rtl="0">
              <a:lnSpc>
                <a:spcPct val="100000"/>
              </a:lnSpc>
              <a:spcBef>
                <a:spcPts val="0"/>
              </a:spcBef>
              <a:spcAft>
                <a:spcPts val="0"/>
              </a:spcAft>
              <a:buClr>
                <a:schemeClr val="dk1"/>
              </a:buClr>
              <a:buSzPts val="2800"/>
              <a:buNone/>
            </a:pPr>
            <a:endParaRPr/>
          </a:p>
        </p:txBody>
      </p:sp>
      <p:pic>
        <p:nvPicPr>
          <p:cNvPr id="197" name="Google Shape;197;p11"/>
          <p:cNvPicPr preferRelativeResize="0"/>
          <p:nvPr/>
        </p:nvPicPr>
        <p:blipFill rotWithShape="1">
          <a:blip r:embed="rId5">
            <a:alphaModFix/>
          </a:blip>
          <a:srcRect/>
          <a:stretch/>
        </p:blipFill>
        <p:spPr>
          <a:xfrm>
            <a:off x="1828801" y="4533038"/>
            <a:ext cx="768569" cy="742950"/>
          </a:xfrm>
          <a:prstGeom prst="rect">
            <a:avLst/>
          </a:prstGeom>
          <a:noFill/>
          <a:ln>
            <a:noFill/>
          </a:ln>
        </p:spPr>
      </p:pic>
      <p:pic>
        <p:nvPicPr>
          <p:cNvPr id="198" name="Google Shape;198;p11"/>
          <p:cNvPicPr preferRelativeResize="0"/>
          <p:nvPr/>
        </p:nvPicPr>
        <p:blipFill rotWithShape="1">
          <a:blip r:embed="rId6">
            <a:alphaModFix/>
          </a:blip>
          <a:srcRect/>
          <a:stretch/>
        </p:blipFill>
        <p:spPr>
          <a:xfrm>
            <a:off x="10428775" y="5488011"/>
            <a:ext cx="1038225" cy="638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edb8f59238_0_15"/>
          <p:cNvSpPr txBox="1">
            <a:spLocks noGrp="1"/>
          </p:cNvSpPr>
          <p:nvPr>
            <p:ph type="title"/>
          </p:nvPr>
        </p:nvSpPr>
        <p:spPr>
          <a:xfrm>
            <a:off x="1524000" y="428623"/>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7971"/>
              <a:buNone/>
            </a:pPr>
            <a:r>
              <a:rPr lang="en-US" sz="6900" b="1">
                <a:solidFill>
                  <a:schemeClr val="accent2"/>
                </a:solidFill>
                <a:latin typeface="Caveat"/>
                <a:ea typeface="Caveat"/>
                <a:cs typeface="Caveat"/>
                <a:sym typeface="Caveat"/>
              </a:rPr>
              <a:t>Do you need a </a:t>
            </a:r>
            <a:r>
              <a:rPr lang="en-US" sz="6900" b="1" u="sng">
                <a:solidFill>
                  <a:srgbClr val="00529B"/>
                </a:solidFill>
                <a:latin typeface="Caveat"/>
                <a:ea typeface="Caveat"/>
                <a:cs typeface="Caveat"/>
                <a:sym typeface="Caveat"/>
              </a:rPr>
              <a:t>document</a:t>
            </a:r>
            <a:r>
              <a:rPr lang="en-US" sz="6900" b="1">
                <a:solidFill>
                  <a:schemeClr val="accent2"/>
                </a:solidFill>
                <a:latin typeface="Caveat"/>
                <a:ea typeface="Caveat"/>
                <a:cs typeface="Caveat"/>
                <a:sym typeface="Caveat"/>
              </a:rPr>
              <a:t> translated?</a:t>
            </a:r>
            <a:endParaRPr sz="4400" b="1"/>
          </a:p>
        </p:txBody>
      </p:sp>
      <p:pic>
        <p:nvPicPr>
          <p:cNvPr id="205" name="Google Shape;205;g2edb8f59238_0_15"/>
          <p:cNvPicPr preferRelativeResize="0"/>
          <p:nvPr/>
        </p:nvPicPr>
        <p:blipFill rotWithShape="1">
          <a:blip r:embed="rId3">
            <a:alphaModFix/>
          </a:blip>
          <a:srcRect/>
          <a:stretch/>
        </p:blipFill>
        <p:spPr>
          <a:xfrm>
            <a:off x="10221650" y="5384550"/>
            <a:ext cx="1156900" cy="711125"/>
          </a:xfrm>
          <a:prstGeom prst="rect">
            <a:avLst/>
          </a:prstGeom>
          <a:noFill/>
          <a:ln>
            <a:noFill/>
          </a:ln>
        </p:spPr>
      </p:pic>
      <p:pic>
        <p:nvPicPr>
          <p:cNvPr id="206" name="Google Shape;206;g2edb8f59238_0_15"/>
          <p:cNvPicPr preferRelativeResize="0"/>
          <p:nvPr/>
        </p:nvPicPr>
        <p:blipFill>
          <a:blip r:embed="rId4">
            <a:alphaModFix/>
          </a:blip>
          <a:stretch>
            <a:fillRect/>
          </a:stretch>
        </p:blipFill>
        <p:spPr>
          <a:xfrm>
            <a:off x="10276625" y="6146875"/>
            <a:ext cx="1915375" cy="711125"/>
          </a:xfrm>
          <a:prstGeom prst="rect">
            <a:avLst/>
          </a:prstGeom>
          <a:noFill/>
          <a:ln>
            <a:noFill/>
          </a:ln>
        </p:spPr>
      </p:pic>
      <p:pic>
        <p:nvPicPr>
          <p:cNvPr id="207" name="Google Shape;207;g2edb8f59238_0_15"/>
          <p:cNvPicPr preferRelativeResize="0"/>
          <p:nvPr/>
        </p:nvPicPr>
        <p:blipFill>
          <a:blip r:embed="rId5">
            <a:alphaModFix/>
          </a:blip>
          <a:stretch>
            <a:fillRect/>
          </a:stretch>
        </p:blipFill>
        <p:spPr>
          <a:xfrm>
            <a:off x="1693775" y="1542325"/>
            <a:ext cx="8527873" cy="4492283"/>
          </a:xfrm>
          <a:prstGeom prst="rect">
            <a:avLst/>
          </a:prstGeom>
          <a:noFill/>
          <a:ln>
            <a:noFill/>
          </a:ln>
        </p:spPr>
      </p:pic>
      <p:pic>
        <p:nvPicPr>
          <p:cNvPr id="208" name="Google Shape;208;g2edb8f59238_0_15" title="Speech Bubble | Free Stock Photo | Illustration of a cartoon ..."/>
          <p:cNvPicPr preferRelativeResize="0"/>
          <p:nvPr/>
        </p:nvPicPr>
        <p:blipFill>
          <a:blip r:embed="rId6">
            <a:alphaModFix/>
          </a:blip>
          <a:stretch>
            <a:fillRect/>
          </a:stretch>
        </p:blipFill>
        <p:spPr>
          <a:xfrm rot="467299">
            <a:off x="9426000" y="1435950"/>
            <a:ext cx="2223699" cy="2223699"/>
          </a:xfrm>
          <a:prstGeom prst="rect">
            <a:avLst/>
          </a:prstGeom>
          <a:noFill/>
          <a:ln>
            <a:noFill/>
          </a:ln>
        </p:spPr>
      </p:pic>
      <p:sp>
        <p:nvSpPr>
          <p:cNvPr id="209" name="Google Shape;209;g2edb8f59238_0_15"/>
          <p:cNvSpPr txBox="1"/>
          <p:nvPr/>
        </p:nvSpPr>
        <p:spPr>
          <a:xfrm rot="467245">
            <a:off x="9517521" y="2017691"/>
            <a:ext cx="2156488" cy="7109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u="sng">
                <a:solidFill>
                  <a:schemeClr val="hlink"/>
                </a:solidFill>
                <a:latin typeface="Yanone Kaffeesatz Medium"/>
                <a:ea typeface="Yanone Kaffeesatz Medium"/>
                <a:cs typeface="Yanone Kaffeesatz Medium"/>
                <a:sym typeface="Yanone Kaffeesatz Medium"/>
                <a:hlinkClick r:id="rId7"/>
              </a:rPr>
              <a:t>Available Languages</a:t>
            </a:r>
            <a:endParaRPr sz="2400">
              <a:solidFill>
                <a:schemeClr val="dk1"/>
              </a:solidFill>
              <a:latin typeface="Yanone Kaffeesatz Medium"/>
              <a:ea typeface="Yanone Kaffeesatz Medium"/>
              <a:cs typeface="Yanone Kaffeesatz Medium"/>
              <a:sym typeface="Yanone Kaffeesatz Medium"/>
            </a:endParaRPr>
          </a:p>
        </p:txBody>
      </p:sp>
      <p:pic>
        <p:nvPicPr>
          <p:cNvPr id="210" name="Google Shape;210;g2edb8f59238_0_15"/>
          <p:cNvPicPr preferRelativeResize="0"/>
          <p:nvPr/>
        </p:nvPicPr>
        <p:blipFill rotWithShape="1">
          <a:blip r:embed="rId8">
            <a:alphaModFix/>
          </a:blip>
          <a:srcRect/>
          <a:stretch/>
        </p:blipFill>
        <p:spPr>
          <a:xfrm>
            <a:off x="10699725" y="2563251"/>
            <a:ext cx="879798" cy="1322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edb8f59238_0_0"/>
          <p:cNvSpPr txBox="1">
            <a:spLocks noGrp="1"/>
          </p:cNvSpPr>
          <p:nvPr>
            <p:ph type="title"/>
          </p:nvPr>
        </p:nvSpPr>
        <p:spPr>
          <a:xfrm>
            <a:off x="1524000" y="12382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4000"/>
              <a:buNone/>
            </a:pPr>
            <a:r>
              <a:rPr lang="en-US" sz="6900" b="1">
                <a:solidFill>
                  <a:schemeClr val="accent2"/>
                </a:solidFill>
                <a:latin typeface="Caveat"/>
                <a:ea typeface="Caveat"/>
                <a:cs typeface="Caveat"/>
                <a:sym typeface="Caveat"/>
              </a:rPr>
              <a:t>Translating </a:t>
            </a:r>
            <a:r>
              <a:rPr lang="en-US" sz="6900" b="1" u="sng">
                <a:solidFill>
                  <a:srgbClr val="00529B"/>
                </a:solidFill>
                <a:latin typeface="Caveat"/>
                <a:ea typeface="Caveat"/>
                <a:cs typeface="Caveat"/>
                <a:sym typeface="Caveat"/>
              </a:rPr>
              <a:t>documents</a:t>
            </a:r>
            <a:r>
              <a:rPr lang="en-US" sz="6900" b="1">
                <a:solidFill>
                  <a:schemeClr val="accent2"/>
                </a:solidFill>
                <a:latin typeface="Caveat"/>
                <a:ea typeface="Caveat"/>
                <a:cs typeface="Caveat"/>
                <a:sym typeface="Caveat"/>
              </a:rPr>
              <a:t> </a:t>
            </a:r>
            <a:endParaRPr sz="4400" b="1"/>
          </a:p>
        </p:txBody>
      </p:sp>
      <p:pic>
        <p:nvPicPr>
          <p:cNvPr id="217" name="Google Shape;217;g2edb8f59238_0_0"/>
          <p:cNvPicPr preferRelativeResize="0"/>
          <p:nvPr/>
        </p:nvPicPr>
        <p:blipFill rotWithShape="1">
          <a:blip r:embed="rId3">
            <a:alphaModFix/>
          </a:blip>
          <a:srcRect/>
          <a:stretch/>
        </p:blipFill>
        <p:spPr>
          <a:xfrm>
            <a:off x="10221650" y="5384550"/>
            <a:ext cx="1156900" cy="711125"/>
          </a:xfrm>
          <a:prstGeom prst="rect">
            <a:avLst/>
          </a:prstGeom>
          <a:noFill/>
          <a:ln>
            <a:noFill/>
          </a:ln>
        </p:spPr>
      </p:pic>
      <p:sp>
        <p:nvSpPr>
          <p:cNvPr id="218" name="Google Shape;218;g2edb8f59238_0_0"/>
          <p:cNvSpPr txBox="1"/>
          <p:nvPr/>
        </p:nvSpPr>
        <p:spPr>
          <a:xfrm>
            <a:off x="1524000" y="1365775"/>
            <a:ext cx="8697600" cy="4781100"/>
          </a:xfrm>
          <a:prstGeom prst="rect">
            <a:avLst/>
          </a:prstGeom>
          <a:noFill/>
          <a:ln>
            <a:noFill/>
          </a:ln>
        </p:spPr>
        <p:txBody>
          <a:bodyPr spcFirstLastPara="1" wrap="square" lIns="91425" tIns="91425" rIns="91425" bIns="91425" anchor="t" anchorCtr="0">
            <a:noAutofit/>
          </a:bodyPr>
          <a:lstStyle/>
          <a:p>
            <a:pPr marL="596900" lvl="0" indent="-374650" algn="l" rtl="0">
              <a:lnSpc>
                <a:spcPct val="115000"/>
              </a:lnSpc>
              <a:spcBef>
                <a:spcPts val="100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Permission slips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Newsletters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School announcements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Parent Conference requests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i="1">
                <a:solidFill>
                  <a:srgbClr val="222222"/>
                </a:solidFill>
                <a:highlight>
                  <a:srgbClr val="FFFFFF"/>
                </a:highlight>
                <a:latin typeface="Calibri"/>
                <a:ea typeface="Calibri"/>
                <a:cs typeface="Calibri"/>
                <a:sym typeface="Calibri"/>
              </a:rPr>
              <a:t>Anything that goes home on paper in English!</a:t>
            </a:r>
            <a:endParaRPr sz="2300" b="1" i="1">
              <a:solidFill>
                <a:srgbClr val="222222"/>
              </a:solidFill>
              <a:highlight>
                <a:srgbClr val="FFFFFF"/>
              </a:highlight>
              <a:latin typeface="Calibri"/>
              <a:ea typeface="Calibri"/>
              <a:cs typeface="Calibri"/>
              <a:sym typeface="Calibri"/>
            </a:endParaRPr>
          </a:p>
          <a:p>
            <a:pPr marL="0" lvl="0" indent="0" algn="l" rtl="0">
              <a:spcBef>
                <a:spcPts val="1000"/>
              </a:spcBef>
              <a:spcAft>
                <a:spcPts val="0"/>
              </a:spcAft>
              <a:buNone/>
            </a:pPr>
            <a:r>
              <a:rPr lang="en-US" sz="2300" b="1">
                <a:solidFill>
                  <a:srgbClr val="FF0000"/>
                </a:solidFill>
                <a:highlight>
                  <a:srgbClr val="FFFFFF"/>
                </a:highlight>
                <a:latin typeface="Calibri"/>
                <a:ea typeface="Calibri"/>
                <a:cs typeface="Calibri"/>
                <a:sym typeface="Calibri"/>
              </a:rPr>
              <a:t>PLEASE NOTE:</a:t>
            </a:r>
            <a:r>
              <a:rPr lang="en-US" sz="2300">
                <a:solidFill>
                  <a:srgbClr val="222222"/>
                </a:solidFill>
                <a:highlight>
                  <a:srgbClr val="FFFFFF"/>
                </a:highlight>
                <a:latin typeface="Calibri"/>
                <a:ea typeface="Calibri"/>
                <a:cs typeface="Calibri"/>
                <a:sym typeface="Calibri"/>
              </a:rPr>
              <a:t> This resource is NOT to be used for translating assignments.  Teachers should be </a:t>
            </a:r>
            <a:r>
              <a:rPr lang="en-US" sz="2300" b="1" i="1">
                <a:solidFill>
                  <a:srgbClr val="222222"/>
                </a:solidFill>
                <a:highlight>
                  <a:srgbClr val="FFFFFF"/>
                </a:highlight>
                <a:latin typeface="Calibri"/>
                <a:ea typeface="Calibri"/>
                <a:cs typeface="Calibri"/>
                <a:sym typeface="Calibri"/>
              </a:rPr>
              <a:t>modifying</a:t>
            </a:r>
            <a:r>
              <a:rPr lang="en-US" sz="2300">
                <a:solidFill>
                  <a:srgbClr val="222222"/>
                </a:solidFill>
                <a:highlight>
                  <a:srgbClr val="FFFFFF"/>
                </a:highlight>
                <a:latin typeface="Calibri"/>
                <a:ea typeface="Calibri"/>
                <a:cs typeface="Calibri"/>
                <a:sym typeface="Calibri"/>
              </a:rPr>
              <a:t> assignments so that MLs can be engaged with grade-level content.  </a:t>
            </a:r>
            <a:endParaRPr sz="2300">
              <a:solidFill>
                <a:srgbClr val="222222"/>
              </a:solidFill>
              <a:highlight>
                <a:srgbClr val="FFFFFF"/>
              </a:highlight>
              <a:latin typeface="Calibri"/>
              <a:ea typeface="Calibri"/>
              <a:cs typeface="Calibri"/>
              <a:sym typeface="Calibri"/>
            </a:endParaRPr>
          </a:p>
          <a:p>
            <a:pPr marL="0" lvl="0" indent="0" algn="l" rtl="0">
              <a:spcBef>
                <a:spcPts val="0"/>
              </a:spcBef>
              <a:spcAft>
                <a:spcPts val="0"/>
              </a:spcAft>
              <a:buNone/>
            </a:pPr>
            <a:endParaRPr sz="2300">
              <a:solidFill>
                <a:srgbClr val="222222"/>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4000">
                <a:solidFill>
                  <a:srgbClr val="222222"/>
                </a:solidFill>
                <a:highlight>
                  <a:srgbClr val="FFFFFF"/>
                </a:highlight>
                <a:latin typeface="Caveat"/>
                <a:ea typeface="Caveat"/>
                <a:cs typeface="Caveat"/>
                <a:sym typeface="Caveat"/>
              </a:rPr>
              <a:t>Ask your </a:t>
            </a:r>
            <a:r>
              <a:rPr lang="en-US" sz="4000" b="1" u="sng">
                <a:solidFill>
                  <a:schemeClr val="hlink"/>
                </a:solidFill>
                <a:highlight>
                  <a:srgbClr val="FFFFFF"/>
                </a:highlight>
                <a:latin typeface="Caveat"/>
                <a:ea typeface="Caveat"/>
                <a:cs typeface="Caveat"/>
                <a:sym typeface="Caveat"/>
                <a:hlinkClick r:id="rId4"/>
              </a:rPr>
              <a:t>EML Teacher</a:t>
            </a:r>
            <a:r>
              <a:rPr lang="en-US" sz="4000">
                <a:solidFill>
                  <a:srgbClr val="222222"/>
                </a:solidFill>
                <a:highlight>
                  <a:srgbClr val="FFFFFF"/>
                </a:highlight>
                <a:latin typeface="Caveat"/>
                <a:ea typeface="Caveat"/>
                <a:cs typeface="Caveat"/>
                <a:sym typeface="Caveat"/>
              </a:rPr>
              <a:t> for login information!</a:t>
            </a:r>
            <a:endParaRPr sz="5700">
              <a:solidFill>
                <a:schemeClr val="dk1"/>
              </a:solidFill>
              <a:latin typeface="Caveat"/>
              <a:ea typeface="Caveat"/>
              <a:cs typeface="Caveat"/>
              <a:sym typeface="Caveat"/>
            </a:endParaRPr>
          </a:p>
        </p:txBody>
      </p:sp>
      <p:pic>
        <p:nvPicPr>
          <p:cNvPr id="219" name="Google Shape;219;g2edb8f59238_0_0"/>
          <p:cNvPicPr preferRelativeResize="0"/>
          <p:nvPr/>
        </p:nvPicPr>
        <p:blipFill>
          <a:blip r:embed="rId5">
            <a:alphaModFix/>
          </a:blip>
          <a:stretch>
            <a:fillRect/>
          </a:stretch>
        </p:blipFill>
        <p:spPr>
          <a:xfrm>
            <a:off x="10276625" y="6146875"/>
            <a:ext cx="1915375" cy="711125"/>
          </a:xfrm>
          <a:prstGeom prst="rect">
            <a:avLst/>
          </a:prstGeom>
          <a:noFill/>
          <a:ln>
            <a:noFill/>
          </a:ln>
        </p:spPr>
      </p:pic>
      <p:pic>
        <p:nvPicPr>
          <p:cNvPr id="220" name="Google Shape;220;g2edb8f59238_0_0"/>
          <p:cNvPicPr preferRelativeResize="0"/>
          <p:nvPr/>
        </p:nvPicPr>
        <p:blipFill rotWithShape="1">
          <a:blip r:embed="rId6">
            <a:alphaModFix/>
          </a:blip>
          <a:srcRect/>
          <a:stretch/>
        </p:blipFill>
        <p:spPr>
          <a:xfrm rot="-1029534">
            <a:off x="5063150" y="5484876"/>
            <a:ext cx="879796" cy="1322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286b3bb195f_0_77">
            <a:hlinkClick r:id="rId3"/>
          </p:cNvPr>
          <p:cNvPicPr preferRelativeResize="0"/>
          <p:nvPr/>
        </p:nvPicPr>
        <p:blipFill rotWithShape="1">
          <a:blip r:embed="rId4">
            <a:alphaModFix/>
          </a:blip>
          <a:srcRect/>
          <a:stretch/>
        </p:blipFill>
        <p:spPr>
          <a:xfrm>
            <a:off x="4776956" y="1491700"/>
            <a:ext cx="3114127" cy="3114127"/>
          </a:xfrm>
          <a:prstGeom prst="rect">
            <a:avLst/>
          </a:prstGeom>
          <a:noFill/>
          <a:ln>
            <a:noFill/>
          </a:ln>
        </p:spPr>
      </p:pic>
      <p:sp>
        <p:nvSpPr>
          <p:cNvPr id="227" name="Google Shape;227;g286b3bb195f_0_77"/>
          <p:cNvSpPr txBox="1"/>
          <p:nvPr/>
        </p:nvSpPr>
        <p:spPr>
          <a:xfrm>
            <a:off x="1300050" y="348700"/>
            <a:ext cx="10132500" cy="51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0" i="0" u="none" strike="noStrike" cap="none">
                <a:solidFill>
                  <a:srgbClr val="000000"/>
                </a:solidFill>
                <a:latin typeface="Roboto Medium"/>
                <a:ea typeface="Roboto Medium"/>
                <a:cs typeface="Roboto Medium"/>
                <a:sym typeface="Roboto Medium"/>
              </a:rPr>
              <a:t>Questions about </a:t>
            </a:r>
            <a:endParaRPr sz="5000" b="0" i="0" u="none" strike="noStrike" cap="none">
              <a:solidFill>
                <a:srgbClr val="000000"/>
              </a:solidFill>
              <a:latin typeface="Roboto Medium"/>
              <a:ea typeface="Roboto Medium"/>
              <a:cs typeface="Roboto Medium"/>
              <a:sym typeface="Roboto Medium"/>
            </a:endParaRPr>
          </a:p>
          <a:p>
            <a:pPr marL="0" marR="0" lvl="0" indent="0" algn="l" rtl="0">
              <a:lnSpc>
                <a:spcPct val="100000"/>
              </a:lnSpc>
              <a:spcBef>
                <a:spcPts val="0"/>
              </a:spcBef>
              <a:spcAft>
                <a:spcPts val="0"/>
              </a:spcAft>
              <a:buClr>
                <a:srgbClr val="000000"/>
              </a:buClr>
              <a:buSzPts val="5000"/>
              <a:buFont typeface="Arial"/>
              <a:buNone/>
            </a:pPr>
            <a:r>
              <a:rPr lang="en-US" sz="5000" b="0" i="1" u="none" strike="noStrike" cap="none">
                <a:solidFill>
                  <a:srgbClr val="00529B"/>
                </a:solidFill>
                <a:latin typeface="Roboto Medium"/>
                <a:ea typeface="Roboto Medium"/>
                <a:cs typeface="Roboto Medium"/>
                <a:sym typeface="Roboto Medium"/>
              </a:rPr>
              <a:t>LanguageLine </a:t>
            </a:r>
            <a:r>
              <a:rPr lang="en-US" sz="5000">
                <a:solidFill>
                  <a:schemeClr val="dk1"/>
                </a:solidFill>
                <a:latin typeface="Roboto Medium"/>
                <a:ea typeface="Roboto Medium"/>
                <a:cs typeface="Roboto Medium"/>
                <a:sym typeface="Roboto Medium"/>
              </a:rPr>
              <a:t>or </a:t>
            </a:r>
            <a:r>
              <a:rPr lang="en-US" sz="5000">
                <a:solidFill>
                  <a:srgbClr val="38761D"/>
                </a:solidFill>
                <a:latin typeface="Roboto Light"/>
                <a:ea typeface="Roboto Light"/>
                <a:cs typeface="Roboto Light"/>
                <a:sym typeface="Roboto Light"/>
              </a:rPr>
              <a:t>SYSTRAN</a:t>
            </a:r>
            <a:r>
              <a:rPr lang="en-US" sz="5000" b="0" i="0" u="none" strike="noStrike" cap="none">
                <a:solidFill>
                  <a:srgbClr val="000000"/>
                </a:solidFill>
                <a:latin typeface="Roboto Medium"/>
                <a:ea typeface="Roboto Medium"/>
                <a:cs typeface="Roboto Medium"/>
                <a:sym typeface="Roboto Medium"/>
              </a:rPr>
              <a:t>? </a:t>
            </a:r>
            <a:r>
              <a:rPr lang="en-US" sz="5000" b="0" i="0" u="none" strike="noStrike" cap="none">
                <a:solidFill>
                  <a:srgbClr val="000000"/>
                </a:solidFill>
                <a:latin typeface="Roboto"/>
                <a:ea typeface="Roboto"/>
                <a:cs typeface="Roboto"/>
                <a:sym typeface="Roboto"/>
              </a:rPr>
              <a:t> </a:t>
            </a:r>
            <a:endParaRPr sz="50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i="1">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3200"/>
              <a:buFont typeface="Arial"/>
              <a:buNone/>
            </a:pPr>
            <a:endParaRPr sz="3200" i="1">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3200"/>
              <a:buFont typeface="Arial"/>
              <a:buNone/>
            </a:pPr>
            <a:r>
              <a:rPr lang="en-US" sz="3200" b="0" i="1" u="none" strike="noStrike" cap="none">
                <a:solidFill>
                  <a:srgbClr val="000000"/>
                </a:solidFill>
                <a:latin typeface="Roboto Light"/>
                <a:ea typeface="Roboto Light"/>
                <a:cs typeface="Roboto Light"/>
                <a:sym typeface="Roboto Light"/>
              </a:rPr>
              <a:t>Contact Hannah Butler</a:t>
            </a:r>
            <a:endParaRPr sz="3200" b="0" i="1"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chemeClr val="accent2"/>
                </a:solidFill>
                <a:latin typeface="Calibri"/>
                <a:ea typeface="Calibri"/>
                <a:cs typeface="Calibri"/>
                <a:sym typeface="Calibri"/>
              </a:rPr>
              <a:t>butlerh@pitt.k12.nc.us</a:t>
            </a:r>
            <a:endParaRPr sz="2700" b="1" i="0" u="none" strike="noStrike" cap="none">
              <a:solidFill>
                <a:schemeClr val="accent2"/>
              </a:solidFill>
              <a:latin typeface="Calibri"/>
              <a:ea typeface="Calibri"/>
              <a:cs typeface="Calibri"/>
              <a:sym typeface="Calibri"/>
            </a:endParaRPr>
          </a:p>
        </p:txBody>
      </p:sp>
      <p:pic>
        <p:nvPicPr>
          <p:cNvPr id="228" name="Google Shape;228;g286b3bb195f_0_77"/>
          <p:cNvPicPr preferRelativeResize="0"/>
          <p:nvPr/>
        </p:nvPicPr>
        <p:blipFill>
          <a:blip r:embed="rId5">
            <a:alphaModFix/>
          </a:blip>
          <a:stretch>
            <a:fillRect/>
          </a:stretch>
        </p:blipFill>
        <p:spPr>
          <a:xfrm>
            <a:off x="10352825" y="5366000"/>
            <a:ext cx="1915375" cy="711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
          <p:cNvPicPr preferRelativeResize="0"/>
          <p:nvPr/>
        </p:nvPicPr>
        <p:blipFill rotWithShape="1">
          <a:blip r:embed="rId3">
            <a:alphaModFix/>
          </a:blip>
          <a:srcRect/>
          <a:stretch/>
        </p:blipFill>
        <p:spPr>
          <a:xfrm>
            <a:off x="10128575" y="280700"/>
            <a:ext cx="1762150" cy="1083150"/>
          </a:xfrm>
          <a:prstGeom prst="rect">
            <a:avLst/>
          </a:prstGeom>
          <a:noFill/>
          <a:ln>
            <a:noFill/>
          </a:ln>
        </p:spPr>
      </p:pic>
      <p:sp>
        <p:nvSpPr>
          <p:cNvPr id="125" name="Google Shape;125;p1"/>
          <p:cNvSpPr txBox="1"/>
          <p:nvPr/>
        </p:nvSpPr>
        <p:spPr>
          <a:xfrm>
            <a:off x="947650" y="1187300"/>
            <a:ext cx="10487400" cy="278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Medium"/>
              <a:ea typeface="Roboto Medium"/>
              <a:cs typeface="Roboto Medium"/>
              <a:sym typeface="Roboto Medium"/>
            </a:endParaRPr>
          </a:p>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accent2"/>
                </a:solidFill>
                <a:latin typeface="Roboto"/>
                <a:ea typeface="Roboto"/>
                <a:cs typeface="Roboto"/>
                <a:sym typeface="Roboto"/>
              </a:rPr>
              <a:t>Help is here!</a:t>
            </a:r>
            <a:endParaRPr sz="6000" b="1" i="0" u="none" strike="noStrike" cap="none">
              <a:solidFill>
                <a:schemeClr val="accent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5200"/>
              <a:buFont typeface="Arial"/>
              <a:buNone/>
            </a:pPr>
            <a:r>
              <a:rPr lang="en-US" sz="5200" b="0" i="1" u="none" strike="noStrike" cap="none">
                <a:solidFill>
                  <a:schemeClr val="dk1"/>
                </a:solidFill>
                <a:latin typeface="Roboto Thin"/>
                <a:ea typeface="Roboto Thin"/>
                <a:cs typeface="Roboto Thin"/>
                <a:sym typeface="Roboto Thin"/>
              </a:rPr>
              <a:t>If you haven’t already</a:t>
            </a:r>
            <a:r>
              <a:rPr lang="en-US" sz="5200" b="0" i="0" u="none" strike="noStrike" cap="none">
                <a:solidFill>
                  <a:schemeClr val="dk1"/>
                </a:solidFill>
                <a:latin typeface="Roboto Thin"/>
                <a:ea typeface="Roboto Thin"/>
                <a:cs typeface="Roboto Thin"/>
                <a:sym typeface="Roboto Thin"/>
              </a:rPr>
              <a:t>, </a:t>
            </a:r>
            <a:endParaRPr sz="5200" b="0" i="0" u="none" strike="noStrike" cap="none">
              <a:solidFill>
                <a:schemeClr val="dk1"/>
              </a:solidFill>
              <a:latin typeface="Roboto Thin"/>
              <a:ea typeface="Roboto Thin"/>
              <a:cs typeface="Roboto Thin"/>
              <a:sym typeface="Roboto Thin"/>
            </a:endParaRPr>
          </a:p>
          <a:p>
            <a:pPr marL="0" marR="0" lvl="0" indent="0" algn="l" rtl="0">
              <a:lnSpc>
                <a:spcPct val="100000"/>
              </a:lnSpc>
              <a:spcBef>
                <a:spcPts val="0"/>
              </a:spcBef>
              <a:spcAft>
                <a:spcPts val="0"/>
              </a:spcAft>
              <a:buClr>
                <a:srgbClr val="000000"/>
              </a:buClr>
              <a:buSzPts val="5200"/>
              <a:buFont typeface="Arial"/>
              <a:buNone/>
            </a:pPr>
            <a:r>
              <a:rPr lang="en-US" sz="5200" b="0" i="1" u="none" strike="noStrike" cap="none">
                <a:solidFill>
                  <a:schemeClr val="dk1"/>
                </a:solidFill>
                <a:latin typeface="Roboto Light"/>
                <a:ea typeface="Roboto Light"/>
                <a:cs typeface="Roboto Light"/>
                <a:sym typeface="Roboto Light"/>
              </a:rPr>
              <a:t>Meet</a:t>
            </a:r>
            <a:r>
              <a:rPr lang="en-US" sz="5200" b="0" i="0" u="none" strike="noStrike" cap="none">
                <a:solidFill>
                  <a:schemeClr val="dk1"/>
                </a:solidFill>
                <a:latin typeface="Roboto Thin"/>
                <a:ea typeface="Roboto Thin"/>
                <a:cs typeface="Roboto Thin"/>
                <a:sym typeface="Roboto Thin"/>
              </a:rPr>
              <a:t> </a:t>
            </a:r>
            <a:r>
              <a:rPr lang="en-US" sz="5200" b="1" i="1" u="none" strike="noStrike" cap="none">
                <a:solidFill>
                  <a:srgbClr val="00529B"/>
                </a:solidFill>
                <a:latin typeface="Arial"/>
                <a:ea typeface="Arial"/>
                <a:cs typeface="Arial"/>
                <a:sym typeface="Arial"/>
              </a:rPr>
              <a:t>LanguageLine</a:t>
            </a:r>
            <a:endParaRPr sz="5200" b="1" i="1" u="none" strike="noStrike" cap="none">
              <a:solidFill>
                <a:srgbClr val="00529B"/>
              </a:solidFill>
              <a:latin typeface="Arial"/>
              <a:ea typeface="Arial"/>
              <a:cs typeface="Arial"/>
              <a:sym typeface="Arial"/>
            </a:endParaRPr>
          </a:p>
        </p:txBody>
      </p:sp>
      <p:sp>
        <p:nvSpPr>
          <p:cNvPr id="126" name="Google Shape;126;p1"/>
          <p:cNvSpPr txBox="1"/>
          <p:nvPr/>
        </p:nvSpPr>
        <p:spPr>
          <a:xfrm>
            <a:off x="757050" y="4686175"/>
            <a:ext cx="10677900" cy="12195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3200"/>
              <a:buFont typeface="Arial"/>
              <a:buNone/>
            </a:pPr>
            <a:r>
              <a:rPr lang="en-US" sz="3200" b="1" i="0" u="sng" strike="noStrike" cap="none">
                <a:solidFill>
                  <a:schemeClr val="hlink"/>
                </a:solidFill>
                <a:latin typeface="Georgia"/>
                <a:ea typeface="Georgia"/>
                <a:cs typeface="Georgia"/>
                <a:sym typeface="Georgia"/>
                <a:hlinkClick r:id="rId4"/>
              </a:rPr>
              <a:t>240+ On-Demand Audio Interpreting Languages</a:t>
            </a:r>
            <a:endParaRPr sz="5200" b="1" i="0" u="sng" strike="noStrike" cap="none">
              <a:solidFill>
                <a:schemeClr val="accent5"/>
              </a:solidFill>
              <a:latin typeface="Arial"/>
              <a:ea typeface="Arial"/>
              <a:cs typeface="Arial"/>
              <a:sym typeface="Arial"/>
            </a:endParaRPr>
          </a:p>
          <a:p>
            <a:pPr marL="0" marR="0" lvl="0" indent="0" algn="l" rtl="0">
              <a:lnSpc>
                <a:spcPct val="120000"/>
              </a:lnSpc>
              <a:spcBef>
                <a:spcPts val="400"/>
              </a:spcBef>
              <a:spcAft>
                <a:spcPts val="400"/>
              </a:spcAft>
              <a:buClr>
                <a:srgbClr val="000000"/>
              </a:buClr>
              <a:buSzPts val="2550"/>
              <a:buFont typeface="Arial"/>
              <a:buNone/>
            </a:pPr>
            <a:r>
              <a:rPr lang="en-US" sz="2550" b="0" i="1" u="none" strike="noStrike" cap="none">
                <a:solidFill>
                  <a:schemeClr val="accent5"/>
                </a:solidFill>
                <a:highlight>
                  <a:srgbClr val="FFFFFF"/>
                </a:highlight>
                <a:latin typeface="Arial"/>
                <a:ea typeface="Arial"/>
                <a:cs typeface="Arial"/>
                <a:sym typeface="Arial"/>
              </a:rPr>
              <a:t>Instantly Connect to Live, Professional Interpreters 24/7</a:t>
            </a:r>
            <a:endParaRPr sz="4100" b="0" i="1" u="none" strike="noStrike" cap="none">
              <a:solidFill>
                <a:schemeClr val="accent5"/>
              </a:solidFill>
              <a:latin typeface="Arial"/>
              <a:ea typeface="Arial"/>
              <a:cs typeface="Arial"/>
              <a:sym typeface="Arial"/>
            </a:endParaRPr>
          </a:p>
        </p:txBody>
      </p:sp>
      <p:pic>
        <p:nvPicPr>
          <p:cNvPr id="127" name="Google Shape;127;p1"/>
          <p:cNvPicPr preferRelativeResize="0"/>
          <p:nvPr/>
        </p:nvPicPr>
        <p:blipFill rotWithShape="1">
          <a:blip r:embed="rId5">
            <a:alphaModFix/>
          </a:blip>
          <a:srcRect/>
          <a:stretch/>
        </p:blipFill>
        <p:spPr>
          <a:xfrm>
            <a:off x="8914550" y="5211401"/>
            <a:ext cx="879798" cy="13229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edb8f59238_0_34"/>
          <p:cNvSpPr txBox="1">
            <a:spLocks noGrp="1"/>
          </p:cNvSpPr>
          <p:nvPr>
            <p:ph type="title"/>
          </p:nvPr>
        </p:nvSpPr>
        <p:spPr>
          <a:xfrm>
            <a:off x="763500" y="-253500"/>
            <a:ext cx="11428500" cy="2480100"/>
          </a:xfrm>
          <a:prstGeom prst="rect">
            <a:avLst/>
          </a:prstGeom>
          <a:noFill/>
          <a:ln>
            <a:noFill/>
          </a:ln>
        </p:spPr>
        <p:txBody>
          <a:bodyPr spcFirstLastPara="1" wrap="square" lIns="91425" tIns="45700" rIns="91425" bIns="45700" anchor="ctr" anchorCtr="0">
            <a:normAutofit/>
          </a:bodyPr>
          <a:lstStyle/>
          <a:p>
            <a:pPr marL="0" lvl="0" indent="0" algn="l" rtl="0">
              <a:lnSpc>
                <a:spcPct val="75000"/>
              </a:lnSpc>
              <a:spcBef>
                <a:spcPts val="0"/>
              </a:spcBef>
              <a:spcAft>
                <a:spcPts val="0"/>
              </a:spcAft>
              <a:buSzPts val="4000"/>
              <a:buNone/>
            </a:pPr>
            <a:r>
              <a:rPr lang="en-US" sz="6300" b="1">
                <a:solidFill>
                  <a:schemeClr val="accent2"/>
                </a:solidFill>
                <a:latin typeface="Caveat"/>
                <a:ea typeface="Caveat"/>
                <a:cs typeface="Caveat"/>
                <a:sym typeface="Caveat"/>
              </a:rPr>
              <a:t>How are we already using </a:t>
            </a:r>
            <a:r>
              <a:rPr lang="en-US" sz="4600" b="1" i="1">
                <a:solidFill>
                  <a:srgbClr val="00529B"/>
                </a:solidFill>
                <a:latin typeface="Arial"/>
                <a:ea typeface="Arial"/>
                <a:cs typeface="Arial"/>
                <a:sym typeface="Arial"/>
              </a:rPr>
              <a:t>LanguageLine</a:t>
            </a:r>
            <a:endParaRPr sz="4600" b="1" i="1">
              <a:solidFill>
                <a:srgbClr val="00529B"/>
              </a:solidFill>
              <a:latin typeface="Arial"/>
              <a:ea typeface="Arial"/>
              <a:cs typeface="Arial"/>
              <a:sym typeface="Arial"/>
            </a:endParaRPr>
          </a:p>
          <a:p>
            <a:pPr marL="0" lvl="0" indent="0" algn="l" rtl="0">
              <a:lnSpc>
                <a:spcPct val="75000"/>
              </a:lnSpc>
              <a:spcBef>
                <a:spcPts val="0"/>
              </a:spcBef>
              <a:spcAft>
                <a:spcPts val="0"/>
              </a:spcAft>
              <a:buSzPts val="4000"/>
              <a:buNone/>
            </a:pPr>
            <a:r>
              <a:rPr lang="en-US" sz="6300" b="1">
                <a:solidFill>
                  <a:schemeClr val="accent2"/>
                </a:solidFill>
                <a:latin typeface="Caveat"/>
                <a:ea typeface="Caveat"/>
                <a:cs typeface="Caveat"/>
                <a:sym typeface="Caveat"/>
              </a:rPr>
              <a:t> in Pitt County Schools ?</a:t>
            </a:r>
            <a:endParaRPr sz="3800" b="1"/>
          </a:p>
        </p:txBody>
      </p:sp>
      <p:pic>
        <p:nvPicPr>
          <p:cNvPr id="134" name="Google Shape;134;g2edb8f59238_0_34"/>
          <p:cNvPicPr preferRelativeResize="0"/>
          <p:nvPr/>
        </p:nvPicPr>
        <p:blipFill rotWithShape="1">
          <a:blip r:embed="rId3">
            <a:alphaModFix/>
          </a:blip>
          <a:srcRect/>
          <a:stretch/>
        </p:blipFill>
        <p:spPr>
          <a:xfrm>
            <a:off x="10221650" y="5384550"/>
            <a:ext cx="1156900" cy="711125"/>
          </a:xfrm>
          <a:prstGeom prst="rect">
            <a:avLst/>
          </a:prstGeom>
          <a:noFill/>
          <a:ln>
            <a:noFill/>
          </a:ln>
        </p:spPr>
      </p:pic>
      <p:sp>
        <p:nvSpPr>
          <p:cNvPr id="135" name="Google Shape;135;g2edb8f59238_0_34"/>
          <p:cNvSpPr txBox="1"/>
          <p:nvPr/>
        </p:nvSpPr>
        <p:spPr>
          <a:xfrm>
            <a:off x="687300" y="1782550"/>
            <a:ext cx="9355800" cy="4107900"/>
          </a:xfrm>
          <a:prstGeom prst="rect">
            <a:avLst/>
          </a:prstGeom>
          <a:noFill/>
          <a:ln>
            <a:noFill/>
          </a:ln>
        </p:spPr>
        <p:txBody>
          <a:bodyPr spcFirstLastPara="1" wrap="square" lIns="91425" tIns="91425" rIns="91425" bIns="91425" anchor="t" anchorCtr="0">
            <a:noAutofit/>
          </a:bodyPr>
          <a:lstStyle/>
          <a:p>
            <a:pPr marL="596900" lvl="0" indent="-374650" algn="l" rtl="0">
              <a:lnSpc>
                <a:spcPct val="115000"/>
              </a:lnSpc>
              <a:spcBef>
                <a:spcPts val="100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School Nurse reminders about Health Assessments/Vaccinations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Discipline Referrals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Concerns from counselors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IEP Meetings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Medical Emergencies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Transportation Changes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Enrolling New Students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alibri"/>
              <a:buChar char="●"/>
            </a:pPr>
            <a:r>
              <a:rPr lang="en-US" sz="2300" b="1">
                <a:solidFill>
                  <a:srgbClr val="222222"/>
                </a:solidFill>
                <a:highlight>
                  <a:srgbClr val="FFFFFF"/>
                </a:highlight>
                <a:latin typeface="Calibri"/>
                <a:ea typeface="Calibri"/>
                <a:cs typeface="Calibri"/>
                <a:sym typeface="Calibri"/>
              </a:rPr>
              <a:t>Classroom Teacher updates about student progress</a:t>
            </a:r>
            <a:endParaRPr sz="2300" b="1">
              <a:solidFill>
                <a:srgbClr val="222222"/>
              </a:solidFill>
              <a:highlight>
                <a:srgbClr val="FFFFFF"/>
              </a:highlight>
              <a:latin typeface="Calibri"/>
              <a:ea typeface="Calibri"/>
              <a:cs typeface="Calibri"/>
              <a:sym typeface="Calibri"/>
            </a:endParaRPr>
          </a:p>
          <a:p>
            <a:pPr marL="596900" lvl="0" indent="-374650" algn="l" rtl="0">
              <a:lnSpc>
                <a:spcPct val="115000"/>
              </a:lnSpc>
              <a:spcBef>
                <a:spcPts val="0"/>
              </a:spcBef>
              <a:spcAft>
                <a:spcPts val="0"/>
              </a:spcAft>
              <a:buClr>
                <a:srgbClr val="222222"/>
              </a:buClr>
              <a:buSzPts val="2300"/>
              <a:buFont typeface="Chonburi"/>
              <a:buChar char="●"/>
            </a:pPr>
            <a:r>
              <a:rPr lang="en-US" sz="2300" b="1">
                <a:solidFill>
                  <a:srgbClr val="FF0000"/>
                </a:solidFill>
                <a:highlight>
                  <a:srgbClr val="FFFFFF"/>
                </a:highlight>
                <a:latin typeface="Calibri"/>
                <a:ea typeface="Calibri"/>
                <a:cs typeface="Calibri"/>
                <a:sym typeface="Calibri"/>
              </a:rPr>
              <a:t>Front Office</a:t>
            </a:r>
            <a:r>
              <a:rPr lang="en-US" sz="2300" b="1">
                <a:solidFill>
                  <a:srgbClr val="222222"/>
                </a:solidFill>
                <a:highlight>
                  <a:srgbClr val="FFFFFF"/>
                </a:highlight>
                <a:latin typeface="Chonburi"/>
                <a:ea typeface="Chonburi"/>
                <a:cs typeface="Chonburi"/>
                <a:sym typeface="Chonburi"/>
              </a:rPr>
              <a:t>  </a:t>
            </a:r>
            <a:r>
              <a:rPr lang="en-US" sz="2300" i="1">
                <a:solidFill>
                  <a:srgbClr val="222222"/>
                </a:solidFill>
                <a:highlight>
                  <a:srgbClr val="FFFFFF"/>
                </a:highlight>
                <a:latin typeface="Calibri"/>
                <a:ea typeface="Calibri"/>
                <a:cs typeface="Calibri"/>
                <a:sym typeface="Calibri"/>
              </a:rPr>
              <a:t>This is a valuable resource for welcoming Language Minority Families into our schools!</a:t>
            </a:r>
            <a:endParaRPr sz="2300" i="1">
              <a:solidFill>
                <a:srgbClr val="222222"/>
              </a:solidFill>
              <a:highlight>
                <a:srgbClr val="FFFFFF"/>
              </a:highlight>
              <a:latin typeface="Chonburi"/>
              <a:ea typeface="Chonburi"/>
              <a:cs typeface="Chonburi"/>
              <a:sym typeface="Chonburi"/>
            </a:endParaRPr>
          </a:p>
          <a:p>
            <a:pPr marL="0" lvl="0" indent="0" algn="l" rtl="0">
              <a:spcBef>
                <a:spcPts val="1000"/>
              </a:spcBef>
              <a:spcAft>
                <a:spcPts val="0"/>
              </a:spcAft>
              <a:buNone/>
            </a:pPr>
            <a:endParaRPr sz="5700">
              <a:solidFill>
                <a:schemeClr val="dk1"/>
              </a:solidFill>
              <a:latin typeface="Caveat"/>
              <a:ea typeface="Caveat"/>
              <a:cs typeface="Caveat"/>
              <a:sym typeface="Caveat"/>
            </a:endParaRPr>
          </a:p>
        </p:txBody>
      </p:sp>
      <p:pic>
        <p:nvPicPr>
          <p:cNvPr id="136" name="Google Shape;136;g2edb8f59238_0_34" title="Royalty-Free photo: Black caller ID telephone on white surface ..."/>
          <p:cNvPicPr preferRelativeResize="0"/>
          <p:nvPr/>
        </p:nvPicPr>
        <p:blipFill>
          <a:blip r:embed="rId4">
            <a:alphaModFix/>
          </a:blip>
          <a:stretch>
            <a:fillRect/>
          </a:stretch>
        </p:blipFill>
        <p:spPr>
          <a:xfrm>
            <a:off x="5918406" y="2226600"/>
            <a:ext cx="4124693" cy="2480100"/>
          </a:xfrm>
          <a:prstGeom prst="rect">
            <a:avLst/>
          </a:prstGeom>
          <a:noFill/>
          <a:ln>
            <a:noFill/>
          </a:ln>
        </p:spPr>
      </p:pic>
      <p:sp>
        <p:nvSpPr>
          <p:cNvPr id="137" name="Google Shape;137;g2edb8f59238_0_34"/>
          <p:cNvSpPr txBox="1"/>
          <p:nvPr/>
        </p:nvSpPr>
        <p:spPr>
          <a:xfrm>
            <a:off x="763500" y="6094500"/>
            <a:ext cx="9882300" cy="5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700">
                <a:solidFill>
                  <a:schemeClr val="dk1"/>
                </a:solidFill>
                <a:highlight>
                  <a:schemeClr val="lt1"/>
                </a:highlight>
                <a:latin typeface="Caveat"/>
                <a:ea typeface="Caveat"/>
                <a:cs typeface="Caveat"/>
                <a:sym typeface="Caveat"/>
              </a:rPr>
              <a:t>Share this information with your ENTIRE Staff!</a:t>
            </a:r>
            <a:endParaRPr sz="3700">
              <a:solidFill>
                <a:schemeClr val="dk1"/>
              </a:solidFill>
              <a:highlight>
                <a:schemeClr val="lt1"/>
              </a:highlight>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286b3bb195f_0_53"/>
          <p:cNvPicPr preferRelativeResize="0"/>
          <p:nvPr/>
        </p:nvPicPr>
        <p:blipFill rotWithShape="1">
          <a:blip r:embed="rId3">
            <a:alphaModFix/>
          </a:blip>
          <a:srcRect/>
          <a:stretch/>
        </p:blipFill>
        <p:spPr>
          <a:xfrm>
            <a:off x="9301700" y="5609975"/>
            <a:ext cx="1762150" cy="1083150"/>
          </a:xfrm>
          <a:prstGeom prst="rect">
            <a:avLst/>
          </a:prstGeom>
          <a:noFill/>
          <a:ln>
            <a:noFill/>
          </a:ln>
        </p:spPr>
      </p:pic>
      <p:sp>
        <p:nvSpPr>
          <p:cNvPr id="143" name="Google Shape;143;g286b3bb195f_0_53"/>
          <p:cNvSpPr txBox="1"/>
          <p:nvPr/>
        </p:nvSpPr>
        <p:spPr>
          <a:xfrm>
            <a:off x="3451100" y="285050"/>
            <a:ext cx="7471800" cy="209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Medium"/>
              <a:ea typeface="Roboto Medium"/>
              <a:cs typeface="Roboto Medium"/>
              <a:sym typeface="Roboto Medium"/>
            </a:endParaRPr>
          </a:p>
          <a:p>
            <a:pPr marL="0" marR="0" lvl="0" indent="0" algn="l" rtl="0">
              <a:lnSpc>
                <a:spcPct val="100000"/>
              </a:lnSpc>
              <a:spcBef>
                <a:spcPts val="0"/>
              </a:spcBef>
              <a:spcAft>
                <a:spcPts val="0"/>
              </a:spcAft>
              <a:buClr>
                <a:srgbClr val="000000"/>
              </a:buClr>
              <a:buSzPts val="5000"/>
              <a:buFont typeface="Arial"/>
              <a:buNone/>
            </a:pPr>
            <a:r>
              <a:rPr lang="en-US" sz="5000" b="1" i="0" u="none" strike="noStrike" cap="none">
                <a:solidFill>
                  <a:schemeClr val="accent2"/>
                </a:solidFill>
                <a:latin typeface="Roboto"/>
                <a:ea typeface="Roboto"/>
                <a:cs typeface="Roboto"/>
                <a:sym typeface="Roboto"/>
              </a:rPr>
              <a:t>Before you use </a:t>
            </a:r>
            <a:endParaRPr sz="5000" b="1" i="0" u="none" strike="noStrike" cap="none">
              <a:solidFill>
                <a:schemeClr val="accent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5200"/>
              <a:buFont typeface="Arial"/>
              <a:buNone/>
            </a:pPr>
            <a:r>
              <a:rPr lang="en-US" sz="5200" b="1" i="1" u="none" strike="noStrike" cap="none">
                <a:solidFill>
                  <a:schemeClr val="accent5"/>
                </a:solidFill>
                <a:latin typeface="Arial"/>
                <a:ea typeface="Arial"/>
                <a:cs typeface="Arial"/>
                <a:sym typeface="Arial"/>
              </a:rPr>
              <a:t>Language Line…</a:t>
            </a:r>
            <a:endParaRPr sz="5200" b="1" i="1" u="none" strike="noStrike" cap="none">
              <a:solidFill>
                <a:srgbClr val="FF0000"/>
              </a:solidFill>
              <a:latin typeface="Arial"/>
              <a:ea typeface="Arial"/>
              <a:cs typeface="Arial"/>
              <a:sym typeface="Arial"/>
            </a:endParaRPr>
          </a:p>
        </p:txBody>
      </p:sp>
      <p:sp>
        <p:nvSpPr>
          <p:cNvPr id="144" name="Google Shape;144;g286b3bb195f_0_53"/>
          <p:cNvSpPr txBox="1"/>
          <p:nvPr/>
        </p:nvSpPr>
        <p:spPr>
          <a:xfrm>
            <a:off x="757050" y="2383250"/>
            <a:ext cx="11142600" cy="340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US" sz="3900" b="1" i="1" u="none" strike="noStrike" cap="none">
                <a:solidFill>
                  <a:srgbClr val="FF0000"/>
                </a:solidFill>
                <a:latin typeface="Arial"/>
                <a:ea typeface="Arial"/>
                <a:cs typeface="Arial"/>
                <a:sym typeface="Arial"/>
              </a:rPr>
              <a:t>Please Complete the </a:t>
            </a:r>
            <a:r>
              <a:rPr lang="en-US" sz="3900" b="0" i="0" u="sng" strike="noStrike" cap="none">
                <a:solidFill>
                  <a:schemeClr val="hlink"/>
                </a:solidFill>
                <a:latin typeface="Bebas Neue"/>
                <a:ea typeface="Bebas Neue"/>
                <a:cs typeface="Bebas Neue"/>
                <a:sym typeface="Bebas Neue"/>
                <a:hlinkClick r:id="rId4"/>
              </a:rPr>
              <a:t>Language Line Usage Request Form</a:t>
            </a:r>
            <a:endParaRPr sz="3900" b="0" i="0" u="none" strike="noStrike" cap="none">
              <a:solidFill>
                <a:srgbClr val="0000FF"/>
              </a:solidFill>
              <a:latin typeface="Bebas Neue"/>
              <a:ea typeface="Bebas Neue"/>
              <a:cs typeface="Bebas Neue"/>
              <a:sym typeface="Bebas Neue"/>
            </a:endParaRPr>
          </a:p>
          <a:p>
            <a:pPr marL="0" marR="0" lvl="0" indent="0" algn="l" rtl="0">
              <a:lnSpc>
                <a:spcPct val="120000"/>
              </a:lnSpc>
              <a:spcBef>
                <a:spcPts val="0"/>
              </a:spcBef>
              <a:spcAft>
                <a:spcPts val="0"/>
              </a:spcAft>
              <a:buClr>
                <a:srgbClr val="000000"/>
              </a:buClr>
              <a:buSzPts val="3200"/>
              <a:buFont typeface="Arial"/>
              <a:buNone/>
            </a:pPr>
            <a:endParaRPr sz="3500" b="0" i="0" u="none" strike="noStrike" cap="none">
              <a:solidFill>
                <a:srgbClr val="0000FF"/>
              </a:solidFill>
              <a:latin typeface="Bebas Neue"/>
              <a:ea typeface="Bebas Neue"/>
              <a:cs typeface="Bebas Neue"/>
              <a:sym typeface="Bebas Neue"/>
            </a:endParaRPr>
          </a:p>
          <a:p>
            <a:pPr marL="0" marR="0" lvl="0" indent="0" algn="l" rtl="0">
              <a:lnSpc>
                <a:spcPct val="120000"/>
              </a:lnSpc>
              <a:spcBef>
                <a:spcPts val="400"/>
              </a:spcBef>
              <a:spcAft>
                <a:spcPts val="0"/>
              </a:spcAft>
              <a:buClr>
                <a:srgbClr val="000000"/>
              </a:buClr>
              <a:buSzPts val="3200"/>
              <a:buFont typeface="Arial"/>
              <a:buNone/>
            </a:pPr>
            <a:endParaRPr sz="3200" b="0" i="0" u="none" strike="noStrike" cap="none">
              <a:solidFill>
                <a:srgbClr val="0000FF"/>
              </a:solidFill>
              <a:latin typeface="Bebas Neue"/>
              <a:ea typeface="Bebas Neue"/>
              <a:cs typeface="Bebas Neue"/>
              <a:sym typeface="Bebas Neue"/>
            </a:endParaRPr>
          </a:p>
          <a:p>
            <a:pPr marL="0" marR="0" lvl="0" indent="0" algn="l" rtl="0">
              <a:lnSpc>
                <a:spcPct val="100000"/>
              </a:lnSpc>
              <a:spcBef>
                <a:spcPts val="400"/>
              </a:spcBef>
              <a:spcAft>
                <a:spcPts val="0"/>
              </a:spcAft>
              <a:buClr>
                <a:srgbClr val="000000"/>
              </a:buClr>
              <a:buSzPts val="2550"/>
              <a:buFont typeface="Arial"/>
              <a:buNone/>
            </a:pPr>
            <a:r>
              <a:rPr lang="en-US" sz="2550" b="0" i="1" u="none" strike="noStrike" cap="none">
                <a:solidFill>
                  <a:srgbClr val="FF0000"/>
                </a:solidFill>
                <a:highlight>
                  <a:srgbClr val="FFFFFF"/>
                </a:highlight>
                <a:latin typeface="Arial"/>
                <a:ea typeface="Arial"/>
                <a:cs typeface="Arial"/>
                <a:sym typeface="Arial"/>
              </a:rPr>
              <a:t>Failure to get approval from Federal </a:t>
            </a:r>
            <a:endParaRPr sz="2550" b="0" i="1" u="none" strike="noStrike" cap="none">
              <a:solidFill>
                <a:srgbClr val="FF0000"/>
              </a:solidFill>
              <a:highlight>
                <a:srgbClr val="FFFFFF"/>
              </a:highlight>
              <a:latin typeface="Arial"/>
              <a:ea typeface="Arial"/>
              <a:cs typeface="Arial"/>
              <a:sym typeface="Arial"/>
            </a:endParaRPr>
          </a:p>
          <a:p>
            <a:pPr marL="0" marR="0" lvl="0" indent="0" algn="l" rtl="0">
              <a:lnSpc>
                <a:spcPct val="100000"/>
              </a:lnSpc>
              <a:spcBef>
                <a:spcPts val="400"/>
              </a:spcBef>
              <a:spcAft>
                <a:spcPts val="0"/>
              </a:spcAft>
              <a:buClr>
                <a:srgbClr val="000000"/>
              </a:buClr>
              <a:buSzPts val="2550"/>
              <a:buFont typeface="Arial"/>
              <a:buNone/>
            </a:pPr>
            <a:r>
              <a:rPr lang="en-US" sz="2550" b="0" i="1" u="none" strike="noStrike" cap="none">
                <a:solidFill>
                  <a:srgbClr val="FF0000"/>
                </a:solidFill>
                <a:highlight>
                  <a:srgbClr val="FFFFFF"/>
                </a:highlight>
                <a:latin typeface="Arial"/>
                <a:ea typeface="Arial"/>
                <a:cs typeface="Arial"/>
                <a:sym typeface="Arial"/>
              </a:rPr>
              <a:t>Programs will result in your school </a:t>
            </a:r>
            <a:endParaRPr sz="2550" b="0" i="1" u="none" strike="noStrike" cap="none">
              <a:solidFill>
                <a:srgbClr val="FF0000"/>
              </a:solidFill>
              <a:highlight>
                <a:srgbClr val="FFFFFF"/>
              </a:highlight>
              <a:latin typeface="Arial"/>
              <a:ea typeface="Arial"/>
              <a:cs typeface="Arial"/>
              <a:sym typeface="Arial"/>
            </a:endParaRPr>
          </a:p>
          <a:p>
            <a:pPr marL="0" marR="0" lvl="0" indent="0" algn="l" rtl="0">
              <a:lnSpc>
                <a:spcPct val="100000"/>
              </a:lnSpc>
              <a:spcBef>
                <a:spcPts val="400"/>
              </a:spcBef>
              <a:spcAft>
                <a:spcPts val="400"/>
              </a:spcAft>
              <a:buClr>
                <a:srgbClr val="000000"/>
              </a:buClr>
              <a:buSzPts val="2550"/>
              <a:buFont typeface="Arial"/>
              <a:buNone/>
            </a:pPr>
            <a:r>
              <a:rPr lang="en-US" sz="2550" b="0" i="1" u="none" strike="noStrike" cap="none">
                <a:solidFill>
                  <a:srgbClr val="FF0000"/>
                </a:solidFill>
                <a:highlight>
                  <a:srgbClr val="FFFFFF"/>
                </a:highlight>
                <a:latin typeface="Arial"/>
                <a:ea typeface="Arial"/>
                <a:cs typeface="Arial"/>
                <a:sym typeface="Arial"/>
              </a:rPr>
              <a:t>having to pay for the call!</a:t>
            </a:r>
            <a:endParaRPr sz="4100" b="0" i="1" u="none" strike="noStrike" cap="none">
              <a:solidFill>
                <a:srgbClr val="FF0000"/>
              </a:solidFill>
              <a:latin typeface="Arial"/>
              <a:ea typeface="Arial"/>
              <a:cs typeface="Arial"/>
              <a:sym typeface="Arial"/>
            </a:endParaRPr>
          </a:p>
        </p:txBody>
      </p:sp>
      <p:pic>
        <p:nvPicPr>
          <p:cNvPr id="145" name="Google Shape;145;g286b3bb195f_0_53"/>
          <p:cNvPicPr preferRelativeResize="0"/>
          <p:nvPr/>
        </p:nvPicPr>
        <p:blipFill rotWithShape="1">
          <a:blip r:embed="rId5">
            <a:alphaModFix/>
          </a:blip>
          <a:srcRect l="1880" t="-6920" r="-1880" b="6920"/>
          <a:stretch/>
        </p:blipFill>
        <p:spPr>
          <a:xfrm rot="-614291">
            <a:off x="6668225" y="2606650"/>
            <a:ext cx="1604926" cy="2413276"/>
          </a:xfrm>
          <a:prstGeom prst="rect">
            <a:avLst/>
          </a:prstGeom>
          <a:noFill/>
          <a:ln>
            <a:noFill/>
          </a:ln>
        </p:spPr>
      </p:pic>
      <p:pic>
        <p:nvPicPr>
          <p:cNvPr id="146" name="Google Shape;146;g286b3bb195f_0_53"/>
          <p:cNvPicPr preferRelativeResize="0"/>
          <p:nvPr/>
        </p:nvPicPr>
        <p:blipFill rotWithShape="1">
          <a:blip r:embed="rId6">
            <a:alphaModFix/>
          </a:blip>
          <a:srcRect/>
          <a:stretch/>
        </p:blipFill>
        <p:spPr>
          <a:xfrm>
            <a:off x="9143550" y="294925"/>
            <a:ext cx="2078450" cy="2078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1295400" y="-25717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b="1">
                <a:solidFill>
                  <a:schemeClr val="accent5"/>
                </a:solidFill>
                <a:latin typeface="Roboto"/>
                <a:ea typeface="Roboto"/>
                <a:cs typeface="Roboto"/>
                <a:sym typeface="Roboto"/>
              </a:rPr>
              <a:t>Managing Cultural Differences</a:t>
            </a:r>
            <a:endParaRPr b="1">
              <a:solidFill>
                <a:schemeClr val="accent5"/>
              </a:solidFill>
              <a:latin typeface="Roboto"/>
              <a:ea typeface="Roboto"/>
              <a:cs typeface="Roboto"/>
              <a:sym typeface="Roboto"/>
            </a:endParaRPr>
          </a:p>
        </p:txBody>
      </p:sp>
      <p:sp>
        <p:nvSpPr>
          <p:cNvPr id="153" name="Google Shape;153;p5"/>
          <p:cNvSpPr txBox="1">
            <a:spLocks noGrp="1"/>
          </p:cNvSpPr>
          <p:nvPr>
            <p:ph type="body" idx="1"/>
          </p:nvPr>
        </p:nvSpPr>
        <p:spPr>
          <a:xfrm>
            <a:off x="1442850" y="1546500"/>
            <a:ext cx="9306300" cy="5018400"/>
          </a:xfrm>
          <a:prstGeom prst="rect">
            <a:avLst/>
          </a:prstGeom>
          <a:noFill/>
          <a:ln>
            <a:noFill/>
          </a:ln>
        </p:spPr>
        <p:txBody>
          <a:bodyPr spcFirstLastPara="1" wrap="square" lIns="91425" tIns="45700" rIns="91425" bIns="45700" anchor="t" anchorCtr="0">
            <a:noAutofit/>
          </a:bodyPr>
          <a:lstStyle/>
          <a:p>
            <a:pPr marL="457200" lvl="0" indent="-355917" algn="l" rtl="0">
              <a:lnSpc>
                <a:spcPct val="100000"/>
              </a:lnSpc>
              <a:spcBef>
                <a:spcPts val="0"/>
              </a:spcBef>
              <a:spcAft>
                <a:spcPts val="0"/>
              </a:spcAft>
              <a:buSzPts val="2005"/>
              <a:buChar char="•"/>
            </a:pPr>
            <a:r>
              <a:rPr lang="en-US" sz="2305" b="1">
                <a:solidFill>
                  <a:schemeClr val="accent5"/>
                </a:solidFill>
              </a:rPr>
              <a:t>Cultural Sensitivity. </a:t>
            </a:r>
            <a:r>
              <a:rPr lang="en-US" sz="2004" b="1"/>
              <a:t> </a:t>
            </a:r>
            <a:r>
              <a:rPr lang="en-US" sz="2004"/>
              <a:t>An ML’s culture, traditions and experiences may be very different from our own.  Understand differences exist.  Be non-judgmental.</a:t>
            </a:r>
            <a:br>
              <a:rPr lang="en-US" sz="2004"/>
            </a:br>
            <a:endParaRPr sz="2004"/>
          </a:p>
          <a:p>
            <a:pPr marL="346075" lvl="0" indent="-304800" algn="l" rtl="0">
              <a:lnSpc>
                <a:spcPct val="100000"/>
              </a:lnSpc>
              <a:spcBef>
                <a:spcPts val="0"/>
              </a:spcBef>
              <a:spcAft>
                <a:spcPts val="0"/>
              </a:spcAft>
              <a:buClr>
                <a:schemeClr val="dk1"/>
              </a:buClr>
              <a:buSzPts val="2005"/>
              <a:buChar char="•"/>
            </a:pPr>
            <a:r>
              <a:rPr lang="en-US" sz="2305" b="1">
                <a:solidFill>
                  <a:schemeClr val="accent5"/>
                </a:solidFill>
              </a:rPr>
              <a:t>Indirect Communication. </a:t>
            </a:r>
            <a:r>
              <a:rPr lang="en-US" sz="2004" b="1"/>
              <a:t> </a:t>
            </a:r>
            <a:r>
              <a:rPr lang="en-US" sz="2004"/>
              <a:t>English is a direct language.  In other languages and cultures, it often takes longer to get to the point—even during emergencies.  Understand this issue and be patient.</a:t>
            </a:r>
            <a:br>
              <a:rPr lang="en-US" sz="2004"/>
            </a:br>
            <a:endParaRPr sz="2004"/>
          </a:p>
          <a:p>
            <a:pPr marL="346075" lvl="0" indent="-304800" algn="l" rtl="0">
              <a:lnSpc>
                <a:spcPct val="100000"/>
              </a:lnSpc>
              <a:spcBef>
                <a:spcPts val="0"/>
              </a:spcBef>
              <a:spcAft>
                <a:spcPts val="0"/>
              </a:spcAft>
              <a:buClr>
                <a:schemeClr val="dk1"/>
              </a:buClr>
              <a:buSzPts val="2005"/>
              <a:buChar char="•"/>
            </a:pPr>
            <a:r>
              <a:rPr lang="en-US" sz="2305" b="1">
                <a:solidFill>
                  <a:schemeClr val="accent5"/>
                </a:solidFill>
              </a:rPr>
              <a:t>Education.</a:t>
            </a:r>
            <a:r>
              <a:rPr lang="en-US" sz="2004" b="1"/>
              <a:t>  </a:t>
            </a:r>
            <a:r>
              <a:rPr lang="en-US" sz="2004"/>
              <a:t>ML  persons may not be familiar with practices common to us.  To improve communication and reduce confusion, offer explanations when possible to bring ML customers into the mainstream. </a:t>
            </a:r>
            <a:br>
              <a:rPr lang="en-US" sz="2004"/>
            </a:br>
            <a:endParaRPr sz="2004"/>
          </a:p>
          <a:p>
            <a:pPr marL="346075" lvl="0" indent="-304800" algn="l" rtl="0">
              <a:lnSpc>
                <a:spcPct val="100000"/>
              </a:lnSpc>
              <a:spcBef>
                <a:spcPts val="0"/>
              </a:spcBef>
              <a:spcAft>
                <a:spcPts val="0"/>
              </a:spcAft>
              <a:buClr>
                <a:schemeClr val="dk1"/>
              </a:buClr>
              <a:buSzPts val="2005"/>
              <a:buChar char="•"/>
            </a:pPr>
            <a:r>
              <a:rPr lang="en-US" sz="2305" b="1">
                <a:solidFill>
                  <a:schemeClr val="accent5"/>
                </a:solidFill>
              </a:rPr>
              <a:t>Simple Language</a:t>
            </a:r>
            <a:r>
              <a:rPr lang="en-US" sz="2305" b="1"/>
              <a:t>.  </a:t>
            </a:r>
            <a:r>
              <a:rPr lang="en-US" sz="2004"/>
              <a:t>To improve understanding, use simple language and ask for clarification if needed. </a:t>
            </a:r>
            <a:br>
              <a:rPr lang="en-US" sz="2004"/>
            </a:br>
            <a:endParaRPr sz="2004"/>
          </a:p>
          <a:p>
            <a:pPr marL="346075" lvl="0" indent="-304800" algn="l" rtl="0">
              <a:lnSpc>
                <a:spcPct val="100000"/>
              </a:lnSpc>
              <a:spcBef>
                <a:spcPts val="0"/>
              </a:spcBef>
              <a:spcAft>
                <a:spcPts val="0"/>
              </a:spcAft>
              <a:buClr>
                <a:schemeClr val="dk1"/>
              </a:buClr>
              <a:buSzPts val="2005"/>
              <a:buChar char="•"/>
            </a:pPr>
            <a:r>
              <a:rPr lang="en-US" sz="2305" b="1">
                <a:solidFill>
                  <a:schemeClr val="accent5"/>
                </a:solidFill>
              </a:rPr>
              <a:t>Your Manner. </a:t>
            </a:r>
            <a:r>
              <a:rPr lang="en-US" sz="2004" b="1"/>
              <a:t> </a:t>
            </a:r>
            <a:r>
              <a:rPr lang="en-US" sz="2004"/>
              <a:t>Be respectful and speak in a neutral tone.</a:t>
            </a:r>
            <a:endParaRPr sz="2470"/>
          </a:p>
        </p:txBody>
      </p:sp>
      <p:sp>
        <p:nvSpPr>
          <p:cNvPr id="154" name="Google Shape;154;p5"/>
          <p:cNvSpPr/>
          <p:nvPr/>
        </p:nvSpPr>
        <p:spPr>
          <a:xfrm>
            <a:off x="1295400" y="688200"/>
            <a:ext cx="9306300" cy="8583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2400"/>
              <a:buFont typeface="Arial"/>
              <a:buNone/>
            </a:pPr>
            <a:r>
              <a:rPr lang="en-US" sz="2800" b="0" i="0" u="none" strike="noStrike" cap="none">
                <a:solidFill>
                  <a:schemeClr val="dk2"/>
                </a:solidFill>
                <a:latin typeface="Calibri"/>
                <a:ea typeface="Calibri"/>
                <a:cs typeface="Calibri"/>
                <a:sym typeface="Calibri"/>
              </a:rPr>
              <a:t>Interpreters help overcome language and cultural barriers.  </a:t>
            </a:r>
            <a:r>
              <a:rPr lang="en-US" sz="2800" b="0" i="1" u="none" strike="noStrike" cap="none">
                <a:solidFill>
                  <a:schemeClr val="dk2"/>
                </a:solidFill>
                <a:latin typeface="Calibri"/>
                <a:ea typeface="Calibri"/>
                <a:cs typeface="Calibri"/>
                <a:sym typeface="Calibri"/>
              </a:rPr>
              <a:t>When working with ML families keep in mind:</a:t>
            </a:r>
            <a:endParaRPr sz="1800" b="0" i="1" u="none" strike="noStrike" cap="none">
              <a:solidFill>
                <a:srgbClr val="000000"/>
              </a:solidFill>
              <a:latin typeface="Arial"/>
              <a:ea typeface="Arial"/>
              <a:cs typeface="Arial"/>
              <a:sym typeface="Arial"/>
            </a:endParaRPr>
          </a:p>
        </p:txBody>
      </p:sp>
      <p:pic>
        <p:nvPicPr>
          <p:cNvPr id="155" name="Google Shape;155;p5"/>
          <p:cNvPicPr preferRelativeResize="0"/>
          <p:nvPr/>
        </p:nvPicPr>
        <p:blipFill rotWithShape="1">
          <a:blip r:embed="rId3">
            <a:alphaModFix/>
          </a:blip>
          <a:srcRect/>
          <a:stretch/>
        </p:blipFill>
        <p:spPr>
          <a:xfrm>
            <a:off x="10327824" y="5496011"/>
            <a:ext cx="1038225" cy="638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 calcmode="lin" valueType="num">
                                      <p:cBhvr additive="base">
                                        <p:cTn id="7" dur="1000"/>
                                        <p:tgtEl>
                                          <p:spTgt spid="15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 calcmode="lin" valueType="num">
                                      <p:cBhvr additive="base">
                                        <p:cTn id="12" dur="1000"/>
                                        <p:tgtEl>
                                          <p:spTgt spid="15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 calcmode="lin" valueType="num">
                                      <p:cBhvr additive="base">
                                        <p:cTn id="17" dur="1000"/>
                                        <p:tgtEl>
                                          <p:spTgt spid="15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 calcmode="lin" valueType="num">
                                      <p:cBhvr additive="base">
                                        <p:cTn id="22" dur="1000"/>
                                        <p:tgtEl>
                                          <p:spTgt spid="15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53">
                                            <p:txEl>
                                              <p:pRg st="4" end="4"/>
                                            </p:txEl>
                                          </p:spTgt>
                                        </p:tgtEl>
                                        <p:attrNameLst>
                                          <p:attrName>style.visibility</p:attrName>
                                        </p:attrNameLst>
                                      </p:cBhvr>
                                      <p:to>
                                        <p:strVal val="visible"/>
                                      </p:to>
                                    </p:set>
                                    <p:anim calcmode="lin" valueType="num">
                                      <p:cBhvr additive="base">
                                        <p:cTn id="27" dur="1000"/>
                                        <p:tgtEl>
                                          <p:spTgt spid="153">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1981200" y="76200"/>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solidFill>
                  <a:schemeClr val="accent5"/>
                </a:solidFill>
              </a:rPr>
              <a:t>Accessing an Over-the-Phone Interpreter</a:t>
            </a:r>
            <a:endParaRPr b="1">
              <a:solidFill>
                <a:schemeClr val="accent5"/>
              </a:solidFill>
            </a:endParaRPr>
          </a:p>
        </p:txBody>
      </p:sp>
      <p:sp>
        <p:nvSpPr>
          <p:cNvPr id="161" name="Google Shape;161;p7"/>
          <p:cNvSpPr txBox="1">
            <a:spLocks noGrp="1"/>
          </p:cNvSpPr>
          <p:nvPr>
            <p:ph type="body" idx="1"/>
          </p:nvPr>
        </p:nvSpPr>
        <p:spPr>
          <a:xfrm>
            <a:off x="914400" y="1066800"/>
            <a:ext cx="8833200" cy="5334000"/>
          </a:xfrm>
          <a:prstGeom prst="rect">
            <a:avLst/>
          </a:prstGeom>
          <a:noFill/>
          <a:ln>
            <a:noFill/>
          </a:ln>
        </p:spPr>
        <p:txBody>
          <a:bodyPr spcFirstLastPara="1" wrap="square" lIns="91425" tIns="45700" rIns="91425" bIns="45700" anchor="t" anchorCtr="0">
            <a:normAutofit fontScale="40000" lnSpcReduction="10000"/>
          </a:bodyPr>
          <a:lstStyle/>
          <a:p>
            <a:pPr marL="457200" lvl="0" indent="-390842" algn="l" rtl="0">
              <a:lnSpc>
                <a:spcPct val="100000"/>
              </a:lnSpc>
              <a:spcBef>
                <a:spcPts val="0"/>
              </a:spcBef>
              <a:spcAft>
                <a:spcPts val="0"/>
              </a:spcAft>
              <a:buClr>
                <a:schemeClr val="dk1"/>
              </a:buClr>
              <a:buSzPct val="100000"/>
              <a:buFont typeface="Calibri"/>
              <a:buNone/>
            </a:pPr>
            <a:endParaRPr sz="2200"/>
          </a:p>
          <a:p>
            <a:pPr marL="0" lvl="0" indent="0" algn="l" rtl="0">
              <a:lnSpc>
                <a:spcPct val="100000"/>
              </a:lnSpc>
              <a:spcBef>
                <a:spcPts val="0"/>
              </a:spcBef>
              <a:spcAft>
                <a:spcPts val="0"/>
              </a:spcAft>
              <a:buClr>
                <a:schemeClr val="dk1"/>
              </a:buClr>
              <a:buSzPct val="66928"/>
              <a:buNone/>
            </a:pPr>
            <a:r>
              <a:rPr lang="en-US" sz="3884" b="1"/>
              <a:t>*To use LanguageLine, you must set a time with the parent and have them present at school with you or at their home, ready to answer your phone when you call.</a:t>
            </a:r>
            <a:endParaRPr sz="4084"/>
          </a:p>
          <a:p>
            <a:pPr marL="0" lvl="0" indent="0" algn="l" rtl="0">
              <a:lnSpc>
                <a:spcPct val="100000"/>
              </a:lnSpc>
              <a:spcBef>
                <a:spcPts val="0"/>
              </a:spcBef>
              <a:spcAft>
                <a:spcPts val="0"/>
              </a:spcAft>
              <a:buClr>
                <a:schemeClr val="dk1"/>
              </a:buClr>
              <a:buSzPct val="66928"/>
              <a:buNone/>
            </a:pPr>
            <a:endParaRPr sz="3884" b="1"/>
          </a:p>
          <a:p>
            <a:pPr marL="0" lvl="0" indent="0" algn="l" rtl="0">
              <a:lnSpc>
                <a:spcPct val="100000"/>
              </a:lnSpc>
              <a:spcBef>
                <a:spcPts val="0"/>
              </a:spcBef>
              <a:spcAft>
                <a:spcPts val="0"/>
              </a:spcAft>
              <a:buClr>
                <a:schemeClr val="dk1"/>
              </a:buClr>
              <a:buSzPct val="63133"/>
              <a:buNone/>
            </a:pPr>
            <a:endParaRPr sz="3484"/>
          </a:p>
          <a:p>
            <a:pPr marL="457200" lvl="0" indent="-457238" algn="l" rtl="0">
              <a:lnSpc>
                <a:spcPct val="100000"/>
              </a:lnSpc>
              <a:spcBef>
                <a:spcPts val="0"/>
              </a:spcBef>
              <a:spcAft>
                <a:spcPts val="0"/>
              </a:spcAft>
              <a:buClr>
                <a:schemeClr val="dk1"/>
              </a:buClr>
              <a:buSzPct val="100000"/>
              <a:buFont typeface="Calibri"/>
              <a:buAutoNum type="arabicPeriod"/>
            </a:pPr>
            <a:r>
              <a:rPr lang="en-US" sz="4184"/>
              <a:t>DIAL assigned toll-free number </a:t>
            </a:r>
            <a:r>
              <a:rPr lang="en-US" sz="4184" b="1"/>
              <a:t>866-874-3972</a:t>
            </a:r>
            <a:endParaRPr sz="4184" b="1">
              <a:solidFill>
                <a:srgbClr val="00529B"/>
              </a:solidFill>
            </a:endParaRPr>
          </a:p>
          <a:p>
            <a:pPr marL="457200" lvl="0" indent="-457238" algn="l" rtl="0">
              <a:lnSpc>
                <a:spcPct val="100000"/>
              </a:lnSpc>
              <a:spcBef>
                <a:spcPts val="0"/>
              </a:spcBef>
              <a:spcAft>
                <a:spcPts val="0"/>
              </a:spcAft>
              <a:buClr>
                <a:srgbClr val="171616"/>
              </a:buClr>
              <a:buSzPct val="100000"/>
              <a:buFont typeface="Calibri"/>
              <a:buAutoNum type="arabicPeriod"/>
            </a:pPr>
            <a:r>
              <a:rPr lang="en-US" sz="4184">
                <a:solidFill>
                  <a:srgbClr val="171616"/>
                </a:solidFill>
              </a:rPr>
              <a:t>PROVIDE </a:t>
            </a:r>
            <a:r>
              <a:rPr lang="en-US" sz="4184">
                <a:solidFill>
                  <a:srgbClr val="000000"/>
                </a:solidFill>
              </a:rPr>
              <a:t>your Client I.D.  </a:t>
            </a:r>
            <a:r>
              <a:rPr lang="en-US" sz="4184" b="1">
                <a:solidFill>
                  <a:srgbClr val="000000"/>
                </a:solidFill>
              </a:rPr>
              <a:t>535423</a:t>
            </a:r>
            <a:endParaRPr sz="4184" b="1"/>
          </a:p>
          <a:p>
            <a:pPr marL="457200" lvl="0" indent="-457238" algn="l" rtl="0">
              <a:lnSpc>
                <a:spcPct val="100000"/>
              </a:lnSpc>
              <a:spcBef>
                <a:spcPts val="0"/>
              </a:spcBef>
              <a:spcAft>
                <a:spcPts val="0"/>
              </a:spcAft>
              <a:buClr>
                <a:schemeClr val="dk1"/>
              </a:buClr>
              <a:buSzPct val="100000"/>
              <a:buFont typeface="Calibri"/>
              <a:buAutoNum type="arabicPeriod"/>
            </a:pPr>
            <a:r>
              <a:rPr lang="en-US" sz="4184"/>
              <a:t>INDICATE: Language or Press</a:t>
            </a:r>
            <a:endParaRPr sz="4084"/>
          </a:p>
          <a:p>
            <a:pPr marL="914400" lvl="2" indent="0" algn="l" rtl="0">
              <a:lnSpc>
                <a:spcPct val="100000"/>
              </a:lnSpc>
              <a:spcBef>
                <a:spcPts val="0"/>
              </a:spcBef>
              <a:spcAft>
                <a:spcPts val="0"/>
              </a:spcAft>
              <a:buClr>
                <a:srgbClr val="00529B"/>
              </a:buClr>
              <a:buSzPct val="69299"/>
              <a:buNone/>
            </a:pPr>
            <a:r>
              <a:rPr lang="en-US" sz="4184" b="1">
                <a:solidFill>
                  <a:srgbClr val="00529B"/>
                </a:solidFill>
              </a:rPr>
              <a:t>2</a:t>
            </a:r>
            <a:r>
              <a:rPr lang="en-US" sz="4184">
                <a:solidFill>
                  <a:srgbClr val="171616"/>
                </a:solidFill>
              </a:rPr>
              <a:t> for all languages </a:t>
            </a:r>
            <a:r>
              <a:rPr lang="en-US" sz="4184" b="1" u="sng">
                <a:solidFill>
                  <a:srgbClr val="171616"/>
                </a:solidFill>
              </a:rPr>
              <a:t>and clearly state the language</a:t>
            </a:r>
            <a:endParaRPr sz="3284"/>
          </a:p>
          <a:p>
            <a:pPr marL="914400" lvl="2" indent="0" algn="l" rtl="0">
              <a:lnSpc>
                <a:spcPct val="100000"/>
              </a:lnSpc>
              <a:spcBef>
                <a:spcPts val="0"/>
              </a:spcBef>
              <a:spcAft>
                <a:spcPts val="0"/>
              </a:spcAft>
              <a:buClr>
                <a:srgbClr val="00529B"/>
              </a:buClr>
              <a:buSzPct val="69299"/>
              <a:buNone/>
            </a:pPr>
            <a:r>
              <a:rPr lang="en-US" sz="4184" b="1">
                <a:solidFill>
                  <a:srgbClr val="00529B"/>
                </a:solidFill>
              </a:rPr>
              <a:t>0</a:t>
            </a:r>
            <a:r>
              <a:rPr lang="en-US" sz="4184">
                <a:solidFill>
                  <a:srgbClr val="171616"/>
                </a:solidFill>
              </a:rPr>
              <a:t> if you don’t know what language you need</a:t>
            </a:r>
            <a:endParaRPr sz="3284"/>
          </a:p>
          <a:p>
            <a:pPr marL="457200" lvl="0" indent="-457238" algn="l" rtl="0">
              <a:lnSpc>
                <a:spcPct val="100000"/>
              </a:lnSpc>
              <a:spcBef>
                <a:spcPts val="0"/>
              </a:spcBef>
              <a:spcAft>
                <a:spcPts val="0"/>
              </a:spcAft>
              <a:buClr>
                <a:schemeClr val="dk1"/>
              </a:buClr>
              <a:buSzPct val="100000"/>
              <a:buAutoNum type="arabicPeriod"/>
            </a:pPr>
            <a:r>
              <a:rPr lang="en-US" sz="4184"/>
              <a:t>PROVIDE your 3-digit school code</a:t>
            </a:r>
            <a:endParaRPr sz="4084"/>
          </a:p>
          <a:p>
            <a:pPr marL="457200" lvl="0" indent="-457238" algn="l" rtl="0">
              <a:lnSpc>
                <a:spcPct val="100000"/>
              </a:lnSpc>
              <a:spcBef>
                <a:spcPts val="0"/>
              </a:spcBef>
              <a:spcAft>
                <a:spcPts val="0"/>
              </a:spcAft>
              <a:buClr>
                <a:schemeClr val="dk1"/>
              </a:buClr>
              <a:buSzPct val="100000"/>
              <a:buAutoNum type="arabicPeriod"/>
            </a:pPr>
            <a:r>
              <a:rPr lang="en-US" sz="4184"/>
              <a:t>PROVIDE your 2-digit reason code (See slide 10)</a:t>
            </a:r>
            <a:endParaRPr sz="4084"/>
          </a:p>
          <a:p>
            <a:pPr marL="457200" lvl="0" indent="-457238" algn="l" rtl="0">
              <a:lnSpc>
                <a:spcPct val="100000"/>
              </a:lnSpc>
              <a:spcBef>
                <a:spcPts val="0"/>
              </a:spcBef>
              <a:spcAft>
                <a:spcPts val="0"/>
              </a:spcAft>
              <a:buClr>
                <a:schemeClr val="dk1"/>
              </a:buClr>
              <a:buSzPct val="100000"/>
              <a:buAutoNum type="arabicPeriod"/>
            </a:pPr>
            <a:r>
              <a:rPr lang="en-US" sz="4184"/>
              <a:t>CONNECT to the linguist  Once the interpreter comes on the line, they will ask your first and last name. They will ask if the client is with you or if you need for the interpreter to dial out for you. If there is no answer, the interpreter can leave a message. </a:t>
            </a:r>
            <a:endParaRPr sz="4084"/>
          </a:p>
          <a:p>
            <a:pPr marL="0" lvl="0" indent="0" algn="l" rtl="0">
              <a:lnSpc>
                <a:spcPct val="100000"/>
              </a:lnSpc>
              <a:spcBef>
                <a:spcPts val="0"/>
              </a:spcBef>
              <a:spcAft>
                <a:spcPts val="0"/>
              </a:spcAft>
              <a:buClr>
                <a:schemeClr val="dk1"/>
              </a:buClr>
              <a:buSzPct val="69299"/>
              <a:buNone/>
            </a:pPr>
            <a:endParaRPr sz="4184"/>
          </a:p>
          <a:p>
            <a:pPr marL="0" lvl="0" indent="-106273" algn="l" rtl="0">
              <a:lnSpc>
                <a:spcPct val="100000"/>
              </a:lnSpc>
              <a:spcBef>
                <a:spcPts val="0"/>
              </a:spcBef>
              <a:spcAft>
                <a:spcPts val="0"/>
              </a:spcAft>
              <a:buClr>
                <a:srgbClr val="000000"/>
              </a:buClr>
              <a:buSzPct val="100000"/>
              <a:buChar char="•"/>
            </a:pPr>
            <a:r>
              <a:rPr lang="en-US" sz="4184">
                <a:solidFill>
                  <a:srgbClr val="000000"/>
                </a:solidFill>
                <a:latin typeface="Calibri"/>
                <a:ea typeface="Calibri"/>
                <a:cs typeface="Calibri"/>
                <a:sym typeface="Calibri"/>
              </a:rPr>
              <a:t>WORKING WITH AN INTERPRETER – At the beginning of the call, briefly tell the interpreter the nature of the call. Speak directly to the limited English proficient individual, not to the interpreter, and pause at the end of a complete thought. Please note, to ensure accuracy, your interpreter may sometimes ask for clarification or repetition.</a:t>
            </a:r>
            <a:endParaRPr sz="4184">
              <a:latin typeface="Calibri"/>
              <a:ea typeface="Calibri"/>
              <a:cs typeface="Calibri"/>
              <a:sym typeface="Calibri"/>
            </a:endParaRPr>
          </a:p>
          <a:p>
            <a:pPr marL="0" lvl="0" indent="0" algn="l" rtl="0">
              <a:lnSpc>
                <a:spcPct val="100000"/>
              </a:lnSpc>
              <a:spcBef>
                <a:spcPts val="0"/>
              </a:spcBef>
              <a:spcAft>
                <a:spcPts val="0"/>
              </a:spcAft>
              <a:buClr>
                <a:schemeClr val="dk1"/>
              </a:buClr>
              <a:buSzPct val="52147"/>
              <a:buNone/>
            </a:pPr>
            <a:endParaRPr sz="2684"/>
          </a:p>
          <a:p>
            <a:pPr marL="0" lvl="0" indent="0" algn="l" rtl="0">
              <a:lnSpc>
                <a:spcPct val="100000"/>
              </a:lnSpc>
              <a:spcBef>
                <a:spcPts val="0"/>
              </a:spcBef>
              <a:spcAft>
                <a:spcPts val="0"/>
              </a:spcAft>
              <a:buClr>
                <a:schemeClr val="dk1"/>
              </a:buClr>
              <a:buSzPct val="52147"/>
              <a:buNone/>
            </a:pPr>
            <a:endParaRPr sz="2684"/>
          </a:p>
          <a:p>
            <a:pPr marL="0" lvl="0" indent="0" algn="l" rtl="0">
              <a:lnSpc>
                <a:spcPct val="100000"/>
              </a:lnSpc>
              <a:spcBef>
                <a:spcPts val="0"/>
              </a:spcBef>
              <a:spcAft>
                <a:spcPts val="0"/>
              </a:spcAft>
              <a:buClr>
                <a:schemeClr val="dk1"/>
              </a:buClr>
              <a:buSzPct val="52147"/>
              <a:buNone/>
            </a:pPr>
            <a:endParaRPr sz="2684"/>
          </a:p>
          <a:p>
            <a:pPr marL="0" lvl="0" indent="0" algn="l" rtl="0">
              <a:lnSpc>
                <a:spcPct val="100000"/>
              </a:lnSpc>
              <a:spcBef>
                <a:spcPts val="0"/>
              </a:spcBef>
              <a:spcAft>
                <a:spcPts val="0"/>
              </a:spcAft>
              <a:buClr>
                <a:schemeClr val="dk1"/>
              </a:buClr>
              <a:buSzPct val="57142"/>
              <a:buFont typeface="Arial"/>
              <a:buNone/>
            </a:pPr>
            <a:r>
              <a:rPr lang="en-US" sz="3500" b="1"/>
              <a:t>LEP=Limited English Proficient</a:t>
            </a:r>
            <a:endParaRPr sz="3500" b="1"/>
          </a:p>
          <a:p>
            <a:pPr marL="0" lvl="0" indent="0" algn="l" rtl="0">
              <a:lnSpc>
                <a:spcPct val="100000"/>
              </a:lnSpc>
              <a:spcBef>
                <a:spcPts val="0"/>
              </a:spcBef>
              <a:spcAft>
                <a:spcPts val="0"/>
              </a:spcAft>
              <a:buClr>
                <a:schemeClr val="dk1"/>
              </a:buClr>
              <a:buSzPct val="57142"/>
              <a:buNone/>
            </a:pPr>
            <a:r>
              <a:rPr lang="en-US" sz="3500" b="1"/>
              <a:t>ML=Multilingual Learner</a:t>
            </a:r>
            <a:endParaRPr sz="2684"/>
          </a:p>
        </p:txBody>
      </p:sp>
      <p:pic>
        <p:nvPicPr>
          <p:cNvPr id="162" name="Google Shape;162;p7" descr="S:\marketing\Photos\Rachel Art File Images\Tutorial Images\OPI_04 pass handset.png"/>
          <p:cNvPicPr preferRelativeResize="0"/>
          <p:nvPr/>
        </p:nvPicPr>
        <p:blipFill rotWithShape="1">
          <a:blip r:embed="rId3">
            <a:alphaModFix/>
          </a:blip>
          <a:srcRect/>
          <a:stretch/>
        </p:blipFill>
        <p:spPr>
          <a:xfrm>
            <a:off x="9984895" y="1366851"/>
            <a:ext cx="1352550" cy="969963"/>
          </a:xfrm>
          <a:prstGeom prst="rect">
            <a:avLst/>
          </a:prstGeom>
          <a:noFill/>
          <a:ln>
            <a:noFill/>
          </a:ln>
        </p:spPr>
      </p:pic>
      <p:pic>
        <p:nvPicPr>
          <p:cNvPr id="163" name="Google Shape;163;p7" descr="S:\marketing\Photos\Rachel Art File Images\Tutorial Images\OPI_03 speakerphone interpreter.png"/>
          <p:cNvPicPr preferRelativeResize="0"/>
          <p:nvPr/>
        </p:nvPicPr>
        <p:blipFill rotWithShape="1">
          <a:blip r:embed="rId4">
            <a:alphaModFix/>
          </a:blip>
          <a:srcRect r="45826"/>
          <a:stretch/>
        </p:blipFill>
        <p:spPr>
          <a:xfrm>
            <a:off x="10010773" y="2478553"/>
            <a:ext cx="1370013" cy="969962"/>
          </a:xfrm>
          <a:prstGeom prst="rect">
            <a:avLst/>
          </a:prstGeom>
          <a:noFill/>
          <a:ln>
            <a:noFill/>
          </a:ln>
        </p:spPr>
      </p:pic>
      <p:pic>
        <p:nvPicPr>
          <p:cNvPr id="164" name="Google Shape;164;p7" descr="S:\marketing\Photos\Rachel Art File Images\Tutorial Images\OPI_02 dual handset phone.png"/>
          <p:cNvPicPr preferRelativeResize="0"/>
          <p:nvPr/>
        </p:nvPicPr>
        <p:blipFill rotWithShape="1">
          <a:blip r:embed="rId5">
            <a:alphaModFix/>
          </a:blip>
          <a:srcRect/>
          <a:stretch/>
        </p:blipFill>
        <p:spPr>
          <a:xfrm>
            <a:off x="10010773" y="3669641"/>
            <a:ext cx="1547813" cy="969963"/>
          </a:xfrm>
          <a:prstGeom prst="rect">
            <a:avLst/>
          </a:prstGeom>
          <a:noFill/>
          <a:ln>
            <a:noFill/>
          </a:ln>
        </p:spPr>
      </p:pic>
      <p:pic>
        <p:nvPicPr>
          <p:cNvPr id="165" name="Google Shape;165;p7"/>
          <p:cNvPicPr preferRelativeResize="0"/>
          <p:nvPr/>
        </p:nvPicPr>
        <p:blipFill rotWithShape="1">
          <a:blip r:embed="rId6">
            <a:alphaModFix/>
          </a:blip>
          <a:srcRect/>
          <a:stretch/>
        </p:blipFill>
        <p:spPr>
          <a:xfrm>
            <a:off x="10342550" y="5460450"/>
            <a:ext cx="1038225" cy="63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xfrm>
            <a:off x="838200" y="4762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a:t>2-Digit Reason Codes</a:t>
            </a:r>
            <a:endParaRPr/>
          </a:p>
        </p:txBody>
      </p:sp>
      <p:pic>
        <p:nvPicPr>
          <p:cNvPr id="171" name="Google Shape;171;p8"/>
          <p:cNvPicPr preferRelativeResize="0">
            <a:picLocks noGrp="1"/>
          </p:cNvPicPr>
          <p:nvPr>
            <p:ph type="body" idx="1"/>
          </p:nvPr>
        </p:nvPicPr>
        <p:blipFill rotWithShape="1">
          <a:blip r:embed="rId3">
            <a:alphaModFix/>
          </a:blip>
          <a:srcRect/>
          <a:stretch/>
        </p:blipFill>
        <p:spPr>
          <a:xfrm>
            <a:off x="838200" y="990600"/>
            <a:ext cx="10515600" cy="5186363"/>
          </a:xfrm>
          <a:prstGeom prst="rect">
            <a:avLst/>
          </a:prstGeom>
          <a:noFill/>
          <a:ln>
            <a:noFill/>
          </a:ln>
        </p:spPr>
      </p:pic>
      <p:pic>
        <p:nvPicPr>
          <p:cNvPr id="172" name="Google Shape;172;p8"/>
          <p:cNvPicPr preferRelativeResize="0"/>
          <p:nvPr/>
        </p:nvPicPr>
        <p:blipFill rotWithShape="1">
          <a:blip r:embed="rId4">
            <a:alphaModFix/>
          </a:blip>
          <a:srcRect/>
          <a:stretch/>
        </p:blipFill>
        <p:spPr>
          <a:xfrm>
            <a:off x="1129075" y="235713"/>
            <a:ext cx="612087" cy="3762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8a797726c9_0_0"/>
          <p:cNvSpPr txBox="1">
            <a:spLocks noGrp="1"/>
          </p:cNvSpPr>
          <p:nvPr>
            <p:ph type="title"/>
          </p:nvPr>
        </p:nvSpPr>
        <p:spPr>
          <a:xfrm>
            <a:off x="1981200" y="76200"/>
            <a:ext cx="33288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b="1">
                <a:solidFill>
                  <a:schemeClr val="accent5"/>
                </a:solidFill>
              </a:rPr>
              <a:t>PCS Site Codes</a:t>
            </a:r>
            <a:endParaRPr b="1">
              <a:solidFill>
                <a:schemeClr val="accent5"/>
              </a:solidFill>
            </a:endParaRPr>
          </a:p>
        </p:txBody>
      </p:sp>
      <p:pic>
        <p:nvPicPr>
          <p:cNvPr id="178" name="Google Shape;178;g28a797726c9_0_0"/>
          <p:cNvPicPr preferRelativeResize="0"/>
          <p:nvPr/>
        </p:nvPicPr>
        <p:blipFill rotWithShape="1">
          <a:blip r:embed="rId3">
            <a:alphaModFix/>
          </a:blip>
          <a:srcRect/>
          <a:stretch/>
        </p:blipFill>
        <p:spPr>
          <a:xfrm>
            <a:off x="10342550" y="5460450"/>
            <a:ext cx="1038225" cy="638175"/>
          </a:xfrm>
          <a:prstGeom prst="rect">
            <a:avLst/>
          </a:prstGeom>
          <a:noFill/>
          <a:ln>
            <a:noFill/>
          </a:ln>
        </p:spPr>
      </p:pic>
      <p:pic>
        <p:nvPicPr>
          <p:cNvPr id="179" name="Google Shape;179;g28a797726c9_0_0"/>
          <p:cNvPicPr preferRelativeResize="0"/>
          <p:nvPr/>
        </p:nvPicPr>
        <p:blipFill rotWithShape="1">
          <a:blip r:embed="rId4">
            <a:alphaModFix/>
          </a:blip>
          <a:srcRect/>
          <a:stretch/>
        </p:blipFill>
        <p:spPr>
          <a:xfrm>
            <a:off x="5462400" y="187475"/>
            <a:ext cx="2092450" cy="6605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1981200" y="76200"/>
            <a:ext cx="82296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b="1">
                <a:solidFill>
                  <a:schemeClr val="accent5"/>
                </a:solidFill>
              </a:rPr>
              <a:t>Working with the Interpreter</a:t>
            </a:r>
            <a:endParaRPr b="1">
              <a:solidFill>
                <a:schemeClr val="accent5"/>
              </a:solidFill>
            </a:endParaRPr>
          </a:p>
        </p:txBody>
      </p:sp>
      <p:sp>
        <p:nvSpPr>
          <p:cNvPr id="185" name="Google Shape;185;p10"/>
          <p:cNvSpPr txBox="1">
            <a:spLocks noGrp="1"/>
          </p:cNvSpPr>
          <p:nvPr>
            <p:ph type="body" idx="1"/>
          </p:nvPr>
        </p:nvSpPr>
        <p:spPr>
          <a:xfrm>
            <a:off x="999875" y="1143000"/>
            <a:ext cx="7686900" cy="43650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chemeClr val="dk1"/>
              </a:buClr>
              <a:buSzPct val="100000"/>
              <a:buChar char="•"/>
            </a:pPr>
            <a:r>
              <a:rPr lang="en-US" b="1"/>
              <a:t>Brief and update the interpreter</a:t>
            </a:r>
            <a:endParaRPr/>
          </a:p>
          <a:p>
            <a:pPr marL="571500" lvl="1" indent="-354330" algn="l" rtl="0">
              <a:lnSpc>
                <a:spcPct val="100000"/>
              </a:lnSpc>
              <a:spcBef>
                <a:spcPts val="0"/>
              </a:spcBef>
              <a:spcAft>
                <a:spcPts val="0"/>
              </a:spcAft>
              <a:buClr>
                <a:schemeClr val="dk1"/>
              </a:buClr>
              <a:buSzPct val="100000"/>
              <a:buChar char="‒"/>
            </a:pPr>
            <a:r>
              <a:rPr lang="en-US"/>
              <a:t>Introduce yourself and state the goal of the encounter. </a:t>
            </a:r>
            <a:endParaRPr/>
          </a:p>
          <a:p>
            <a:pPr marL="228600" lvl="0" indent="-228600" algn="l" rtl="0">
              <a:lnSpc>
                <a:spcPct val="100000"/>
              </a:lnSpc>
              <a:spcBef>
                <a:spcPts val="0"/>
              </a:spcBef>
              <a:spcAft>
                <a:spcPts val="0"/>
              </a:spcAft>
              <a:buClr>
                <a:schemeClr val="dk1"/>
              </a:buClr>
              <a:buSzPct val="100000"/>
              <a:buChar char="•"/>
            </a:pPr>
            <a:r>
              <a:rPr lang="en-US" b="1"/>
              <a:t>Communicating  with the customer</a:t>
            </a:r>
            <a:endParaRPr/>
          </a:p>
          <a:p>
            <a:pPr marL="571500" lvl="1" indent="-354330" algn="l" rtl="0">
              <a:lnSpc>
                <a:spcPct val="100000"/>
              </a:lnSpc>
              <a:spcBef>
                <a:spcPts val="0"/>
              </a:spcBef>
              <a:spcAft>
                <a:spcPts val="0"/>
              </a:spcAft>
              <a:buClr>
                <a:schemeClr val="dk1"/>
              </a:buClr>
              <a:buSzPct val="100000"/>
              <a:buChar char="‒"/>
            </a:pPr>
            <a:r>
              <a:rPr lang="en-US"/>
              <a:t>Retain control of the call.  The interpreter will assist with communication, but you drive the conversation.</a:t>
            </a:r>
            <a:endParaRPr/>
          </a:p>
          <a:p>
            <a:pPr marL="571500" lvl="1" indent="-354330" algn="l" rtl="0">
              <a:lnSpc>
                <a:spcPct val="100000"/>
              </a:lnSpc>
              <a:spcBef>
                <a:spcPts val="0"/>
              </a:spcBef>
              <a:spcAft>
                <a:spcPts val="0"/>
              </a:spcAft>
              <a:buClr>
                <a:schemeClr val="dk1"/>
              </a:buClr>
              <a:buSzPct val="100000"/>
              <a:buChar char="‒"/>
            </a:pPr>
            <a:r>
              <a:rPr lang="en-US"/>
              <a:t>Use first person at all times. “How are you doing today?” </a:t>
            </a:r>
            <a:endParaRPr/>
          </a:p>
          <a:p>
            <a:pPr marL="571500" lvl="1" indent="-354330" algn="l" rtl="0">
              <a:lnSpc>
                <a:spcPct val="100000"/>
              </a:lnSpc>
              <a:spcBef>
                <a:spcPts val="0"/>
              </a:spcBef>
              <a:spcAft>
                <a:spcPts val="0"/>
              </a:spcAft>
              <a:buClr>
                <a:schemeClr val="dk1"/>
              </a:buClr>
              <a:buSzPct val="100000"/>
              <a:buChar char="‒"/>
            </a:pPr>
            <a:r>
              <a:rPr lang="en-US"/>
              <a:t>Speak in short sentences, using 3-5 sentence segments and pause at the end of a thought.</a:t>
            </a:r>
            <a:endParaRPr/>
          </a:p>
          <a:p>
            <a:pPr marL="571500" lvl="1" indent="-354330" algn="l" rtl="0">
              <a:lnSpc>
                <a:spcPct val="100000"/>
              </a:lnSpc>
              <a:spcBef>
                <a:spcPts val="0"/>
              </a:spcBef>
              <a:spcAft>
                <a:spcPts val="0"/>
              </a:spcAft>
              <a:buClr>
                <a:schemeClr val="dk1"/>
              </a:buClr>
              <a:buSzPct val="100000"/>
              <a:buChar char="‒"/>
            </a:pPr>
            <a:r>
              <a:rPr lang="en-US"/>
              <a:t>Avoid jargon, slang and complicated technical terminology</a:t>
            </a:r>
            <a:endParaRPr/>
          </a:p>
          <a:p>
            <a:pPr marL="571500" lvl="1" indent="-354330" algn="l" rtl="0">
              <a:lnSpc>
                <a:spcPct val="100000"/>
              </a:lnSpc>
              <a:spcBef>
                <a:spcPts val="0"/>
              </a:spcBef>
              <a:spcAft>
                <a:spcPts val="0"/>
              </a:spcAft>
              <a:buClr>
                <a:schemeClr val="dk1"/>
              </a:buClr>
              <a:buSzPct val="100000"/>
              <a:buChar char="‒"/>
            </a:pPr>
            <a:r>
              <a:rPr lang="en-US"/>
              <a:t>If you sense that the customer does not understand, try to rephrase , explain or repeat what you have said.  </a:t>
            </a:r>
            <a:endParaRPr/>
          </a:p>
          <a:p>
            <a:pPr marL="571500" lvl="1" indent="-354330" algn="l" rtl="0">
              <a:lnSpc>
                <a:spcPct val="100000"/>
              </a:lnSpc>
              <a:spcBef>
                <a:spcPts val="0"/>
              </a:spcBef>
              <a:spcAft>
                <a:spcPts val="0"/>
              </a:spcAft>
              <a:buClr>
                <a:schemeClr val="dk1"/>
              </a:buClr>
              <a:buSzPct val="100000"/>
              <a:buChar char="‒"/>
            </a:pPr>
            <a:r>
              <a:rPr lang="en-US"/>
              <a:t>Remember, whatever the interpreter hears will be interpreted.  Avoid private conversations. </a:t>
            </a:r>
            <a:endParaRPr/>
          </a:p>
        </p:txBody>
      </p:sp>
      <p:sp>
        <p:nvSpPr>
          <p:cNvPr id="186" name="Google Shape;186;p10"/>
          <p:cNvSpPr/>
          <p:nvPr/>
        </p:nvSpPr>
        <p:spPr>
          <a:xfrm>
            <a:off x="999876" y="5638800"/>
            <a:ext cx="9666600" cy="732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1F497D"/>
              </a:buClr>
              <a:buSzPts val="2000"/>
              <a:buFont typeface="Noto Sans Symbols"/>
              <a:buChar char="▪"/>
            </a:pPr>
            <a:r>
              <a:rPr lang="en-US" sz="2000" b="1" i="0" u="none" strike="noStrike" cap="none">
                <a:solidFill>
                  <a:schemeClr val="dk1"/>
                </a:solidFill>
                <a:latin typeface="Arial"/>
                <a:ea typeface="Arial"/>
                <a:cs typeface="Arial"/>
                <a:sym typeface="Arial"/>
              </a:rPr>
              <a:t>Best Practices Documentation – For Each Interpreter Interaction: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360"/>
              </a:spcBef>
              <a:spcAft>
                <a:spcPts val="0"/>
              </a:spcAft>
              <a:buClr>
                <a:srgbClr val="2E17D9"/>
              </a:buClr>
              <a:buSzPts val="1800"/>
              <a:buFont typeface="Arial"/>
              <a:buChar char="–"/>
            </a:pPr>
            <a:r>
              <a:rPr lang="en-US" sz="1800" b="1" i="0" u="none" strike="noStrike" cap="none">
                <a:solidFill>
                  <a:srgbClr val="2E17D9"/>
                </a:solidFill>
                <a:latin typeface="Arial"/>
                <a:ea typeface="Arial"/>
                <a:cs typeface="Arial"/>
                <a:sym typeface="Arial"/>
              </a:rPr>
              <a:t>Document</a:t>
            </a:r>
            <a:r>
              <a:rPr lang="en-US" sz="1800" b="0" i="0" u="none" strike="noStrike" cap="none">
                <a:solidFill>
                  <a:srgbClr val="000000"/>
                </a:solidFill>
                <a:latin typeface="Arial"/>
                <a:ea typeface="Arial"/>
                <a:cs typeface="Arial"/>
                <a:sym typeface="Arial"/>
              </a:rPr>
              <a:t> the linguist name &amp; number</a:t>
            </a:r>
            <a:endParaRPr sz="1400" b="0" i="0" u="none" strike="noStrike" cap="none">
              <a:solidFill>
                <a:srgbClr val="000000"/>
              </a:solidFill>
              <a:latin typeface="Arial"/>
              <a:ea typeface="Arial"/>
              <a:cs typeface="Arial"/>
              <a:sym typeface="Arial"/>
            </a:endParaRPr>
          </a:p>
        </p:txBody>
      </p:sp>
      <p:pic>
        <p:nvPicPr>
          <p:cNvPr id="187" name="Google Shape;187;p10"/>
          <p:cNvPicPr preferRelativeResize="0"/>
          <p:nvPr/>
        </p:nvPicPr>
        <p:blipFill rotWithShape="1">
          <a:blip r:embed="rId3">
            <a:alphaModFix/>
          </a:blip>
          <a:srcRect/>
          <a:stretch/>
        </p:blipFill>
        <p:spPr>
          <a:xfrm>
            <a:off x="9906000" y="1411287"/>
            <a:ext cx="1882775" cy="2663825"/>
          </a:xfrm>
          <a:prstGeom prst="rect">
            <a:avLst/>
          </a:prstGeom>
          <a:noFill/>
          <a:ln w="9525" cap="flat" cmpd="sng">
            <a:solidFill>
              <a:schemeClr val="accent1"/>
            </a:solidFill>
            <a:prstDash val="solid"/>
            <a:round/>
            <a:headEnd type="none" w="sm" len="sm"/>
            <a:tailEnd type="none" w="sm" len="sm"/>
          </a:ln>
          <a:effectLst>
            <a:outerShdw blurRad="50800" dist="38100" dir="5400000" algn="t" rotWithShape="0">
              <a:srgbClr val="000000">
                <a:alpha val="40000"/>
              </a:srgbClr>
            </a:outerShdw>
          </a:effectLst>
        </p:spPr>
      </p:pic>
      <p:pic>
        <p:nvPicPr>
          <p:cNvPr id="188" name="Google Shape;188;p10"/>
          <p:cNvPicPr preferRelativeResize="0"/>
          <p:nvPr/>
        </p:nvPicPr>
        <p:blipFill rotWithShape="1">
          <a:blip r:embed="rId4">
            <a:alphaModFix/>
          </a:blip>
          <a:srcRect/>
          <a:stretch/>
        </p:blipFill>
        <p:spPr>
          <a:xfrm>
            <a:off x="10328275" y="5508083"/>
            <a:ext cx="1038225" cy="638175"/>
          </a:xfrm>
          <a:prstGeom prst="rect">
            <a:avLst/>
          </a:prstGeom>
          <a:noFill/>
          <a:ln>
            <a:noFill/>
          </a:ln>
        </p:spPr>
      </p:pic>
    </p:spTree>
  </p:cSld>
  <p:clrMapOvr>
    <a:masterClrMapping/>
  </p:clrMapOvr>
</p:sld>
</file>

<file path=ppt/theme/theme1.xml><?xml version="1.0" encoding="utf-8"?>
<a:theme xmlns:a="http://schemas.openxmlformats.org/drawingml/2006/main" name="2020 LanguageLine 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Widescreen</PresentationFormat>
  <Paragraphs>97</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Roboto Medium</vt:lpstr>
      <vt:lpstr>Roboto</vt:lpstr>
      <vt:lpstr>Roboto Light</vt:lpstr>
      <vt:lpstr>Roboto Thin</vt:lpstr>
      <vt:lpstr>Calibri</vt:lpstr>
      <vt:lpstr>Noto Sans Symbols</vt:lpstr>
      <vt:lpstr>Arial</vt:lpstr>
      <vt:lpstr>Caveat</vt:lpstr>
      <vt:lpstr>Bebas Neue</vt:lpstr>
      <vt:lpstr>Yanone Kaffeesatz Medium</vt:lpstr>
      <vt:lpstr>Georgia</vt:lpstr>
      <vt:lpstr>Chonburi</vt:lpstr>
      <vt:lpstr>2020 LanguageLine Template</vt:lpstr>
      <vt:lpstr>Do you need an interpreter?</vt:lpstr>
      <vt:lpstr>PowerPoint Presentation</vt:lpstr>
      <vt:lpstr>How are we already using LanguageLine  in Pitt County Schools ?</vt:lpstr>
      <vt:lpstr>PowerPoint Presentation</vt:lpstr>
      <vt:lpstr>Managing Cultural Differences</vt:lpstr>
      <vt:lpstr>Accessing an Over-the-Phone Interpreter</vt:lpstr>
      <vt:lpstr>2-Digit Reason Codes</vt:lpstr>
      <vt:lpstr>PCS Site Codes</vt:lpstr>
      <vt:lpstr>Working with the Interpreter</vt:lpstr>
      <vt:lpstr>Language Line Customer Service</vt:lpstr>
      <vt:lpstr>Do you need a document translated?</vt:lpstr>
      <vt:lpstr>Translating documents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need an interpreter?</dc:title>
  <dc:creator>Mosqueda, Rachel</dc:creator>
  <cp:lastModifiedBy>Patricia Cox</cp:lastModifiedBy>
  <cp:revision>1</cp:revision>
  <dcterms:created xsi:type="dcterms:W3CDTF">2012-09-19T17:51:16Z</dcterms:created>
  <dcterms:modified xsi:type="dcterms:W3CDTF">2025-07-23T20:45:45Z</dcterms:modified>
</cp:coreProperties>
</file>